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0" r:id="rId8"/>
    <p:sldId id="271" r:id="rId9"/>
    <p:sldId id="27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4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48F5D-F4B6-4B13-8AA6-FF4C34322DEF}"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2E25D-AFE9-42B2-9E31-E3C324B804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48F5D-F4B6-4B13-8AA6-FF4C34322DEF}"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2E25D-AFE9-42B2-9E31-E3C324B804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memory.loc.gov/service/rbc/lprbscsm/scsm1499/001r.jpg" TargetMode="External"/><Relationship Id="rId1" Type="http://schemas.openxmlformats.org/officeDocument/2006/relationships/slideLayout" Target="../slideLayouts/slideLayout2.xml"/><Relationship Id="rId4" Type="http://schemas.openxmlformats.org/officeDocument/2006/relationships/hyperlink" Target="http://hdl.loc.gov/loc.rbc/lprbscsm.scsm149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hdl.loc.gov/loc.rbc/lprbscsm.scsm1489"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Presentation1.pptx"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memory.loc.gov/cgi-bin/query/r?ammem/scsmbib:@field(DOCID+@lit(scsm00066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Presentation1.pptx" TargetMode="Externa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hyperlink" Target="http://memory.loc.gov/cgi-bin/query/r?ammem/scsmbib:@field(DOCID+@lit(scsm000687))" TargetMode="External"/><Relationship Id="rId4" Type="http://schemas.openxmlformats.org/officeDocument/2006/relationships/hyperlink" Target="http://hdl.loc.gov/loc.rbc/lprbscsm.scsm068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memory.loc.gov/service/rbc/lprbscsm/scsm1506/001r.jpg" TargetMode="External"/><Relationship Id="rId1" Type="http://schemas.openxmlformats.org/officeDocument/2006/relationships/slideLayout" Target="../slideLayouts/slideLayout2.xml"/><Relationship Id="rId5" Type="http://schemas.openxmlformats.org/officeDocument/2006/relationships/hyperlink" Target="http.docx" TargetMode="External"/><Relationship Id="rId4" Type="http://schemas.openxmlformats.org/officeDocument/2006/relationships/hyperlink" Target="http://hdl.loc.gov/loc.rbc/lprbscsm.scsm150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memory.loc.gov/service/rbc/lprbscsm/scsm1374/001r.jpg" TargetMode="External"/><Relationship Id="rId1" Type="http://schemas.openxmlformats.org/officeDocument/2006/relationships/slideLayout" Target="../slideLayouts/slideLayout2.xml"/><Relationship Id="rId4" Type="http://schemas.openxmlformats.org/officeDocument/2006/relationships/hyperlink" Target="http.doc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memory.loc.gov/service/rbc/lprbscsm/scsm1512/001r.jpg" TargetMode="External"/><Relationship Id="rId1" Type="http://schemas.openxmlformats.org/officeDocument/2006/relationships/slideLayout" Target="../slideLayouts/slideLayout2.xml"/><Relationship Id="rId5" Type="http://schemas.openxmlformats.org/officeDocument/2006/relationships/hyperlink" Target="http://memory.loc.gov/service/rbc/lprbscsm/scsm1495/001r.jpg" TargetMode="External"/><Relationship Id="rId4" Type="http://schemas.openxmlformats.org/officeDocument/2006/relationships/hyperlink" Target="http://hdl.loc.gov/loc.rbc/lprbscsm.scsm15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braham Lincoln]"/>
          <p:cNvPicPr>
            <a:picLocks noChangeAspect="1" noChangeArrowheads="1"/>
          </p:cNvPicPr>
          <p:nvPr/>
        </p:nvPicPr>
        <p:blipFill>
          <a:blip r:embed="rId2" cstate="print"/>
          <a:srcRect/>
          <a:stretch>
            <a:fillRect/>
          </a:stretch>
        </p:blipFill>
        <p:spPr bwMode="auto">
          <a:xfrm>
            <a:off x="-228600" y="1"/>
            <a:ext cx="9372600" cy="6858000"/>
          </a:xfrm>
          <a:prstGeom prst="rect">
            <a:avLst/>
          </a:prstGeom>
          <a:noFill/>
        </p:spPr>
      </p:pic>
      <p:sp>
        <p:nvSpPr>
          <p:cNvPr id="2" name="Title 1"/>
          <p:cNvSpPr>
            <a:spLocks noGrp="1"/>
          </p:cNvSpPr>
          <p:nvPr>
            <p:ph type="ctrTitle"/>
          </p:nvPr>
        </p:nvSpPr>
        <p:spPr/>
        <p:txBody>
          <a:bodyPr/>
          <a:lstStyle/>
          <a:p>
            <a:r>
              <a:rPr lang="en-US" dirty="0" smtClean="0"/>
              <a:t>Abraham Lincoln</a:t>
            </a:r>
            <a:endParaRPr lang="en-US" dirty="0"/>
          </a:p>
        </p:txBody>
      </p:sp>
      <p:sp>
        <p:nvSpPr>
          <p:cNvPr id="3" name="Subtitle 2"/>
          <p:cNvSpPr>
            <a:spLocks noGrp="1"/>
          </p:cNvSpPr>
          <p:nvPr>
            <p:ph type="subTitle" idx="1"/>
          </p:nvPr>
        </p:nvSpPr>
        <p:spPr/>
        <p:txBody>
          <a:bodyPr/>
          <a:lstStyle/>
          <a:p>
            <a:r>
              <a:rPr lang="en-US" dirty="0" smtClean="0"/>
              <a:t>By: Austin </a:t>
            </a:r>
            <a:r>
              <a:rPr lang="en-US" dirty="0" err="1" smtClean="0"/>
              <a:t>Rehn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1 of 4, Bill for Divorce in Berry v. Berry, [Law papers].">
            <a:hlinkClick r:id="rId2"/>
          </p:cNvPr>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normAutofit fontScale="90000"/>
          </a:bodyPr>
          <a:lstStyle/>
          <a:p>
            <a:r>
              <a:rPr lang="en-US" sz="2800" dirty="0" smtClean="0">
                <a:hlinkClick r:id="rId4"/>
              </a:rPr>
              <a:t>http://</a:t>
            </a:r>
            <a:r>
              <a:rPr lang="en-US" sz="2800" dirty="0" smtClean="0">
                <a:hlinkClick r:id="rId4"/>
              </a:rPr>
              <a:t>hdl.loc.gov/loc.rbc/lprbscsm.scsm1499</a:t>
            </a:r>
            <a:r>
              <a:rPr lang="en-US" sz="2800" dirty="0" smtClean="0"/>
              <a:t/>
            </a:r>
            <a:br>
              <a:rPr lang="en-US" sz="2800" dirty="0" smtClean="0"/>
            </a:br>
            <a:r>
              <a:rPr lang="en-US" sz="2800" dirty="0" smtClean="0"/>
              <a:t/>
            </a:r>
            <a:br>
              <a:rPr lang="en-US" sz="2800" dirty="0" smtClean="0"/>
            </a:br>
            <a:r>
              <a:rPr lang="en-US" sz="2400" dirty="0" err="1" smtClean="0"/>
              <a:t>lprbscsm</a:t>
            </a:r>
            <a:r>
              <a:rPr lang="en-US" sz="2400" dirty="0" smtClean="0"/>
              <a:t> scsm1499</a:t>
            </a:r>
            <a:endParaRPr lang="en-US" sz="2800" dirty="0"/>
          </a:p>
        </p:txBody>
      </p:sp>
      <p:sp>
        <p:nvSpPr>
          <p:cNvPr id="3" name="Content Placeholder 2"/>
          <p:cNvSpPr>
            <a:spLocks noGrp="1"/>
          </p:cNvSpPr>
          <p:nvPr>
            <p:ph idx="1"/>
          </p:nvPr>
        </p:nvSpPr>
        <p:spPr>
          <a:xfrm>
            <a:off x="0" y="2362200"/>
            <a:ext cx="2667000" cy="4495800"/>
          </a:xfrm>
        </p:spPr>
        <p:txBody>
          <a:bodyPr>
            <a:normAutofit fontScale="62500" lnSpcReduction="20000"/>
          </a:bodyPr>
          <a:lstStyle/>
          <a:p>
            <a:r>
              <a:rPr lang="en-US" dirty="0" smtClean="0"/>
              <a:t>Benjamin Berry pleaded guilty in a forgery case, and the court sentenced him to three years in the penitentiary. Sarah Berry retained Lincoln and Herndon and sued Benjamin Berry for divorce on the grounds that he was a convicted felon. Benjamin Berry failed to appear, and the court granted the </a:t>
            </a:r>
            <a:r>
              <a:rPr lang="en-US" dirty="0" smtClean="0"/>
              <a:t>divorce.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1 of 2, Demurrer in People v. Moore et al, [Law papers]."/>
          <p:cNvPicPr>
            <a:picLocks noGrp="1"/>
          </p:cNvPicPr>
          <p:nvPr>
            <p:ph idx="1"/>
          </p:nvPr>
        </p:nvPicPr>
        <p:blipFill>
          <a:blip r:embed="rId2" cstate="print"/>
          <a:srcRect/>
          <a:stretch>
            <a:fillRect/>
          </a:stretch>
        </p:blipFill>
        <p:spPr bwMode="auto">
          <a:xfrm>
            <a:off x="0" y="0"/>
            <a:ext cx="9144000" cy="67056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5" name="Rectangle 4"/>
          <p:cNvSpPr/>
          <p:nvPr/>
        </p:nvSpPr>
        <p:spPr>
          <a:xfrm>
            <a:off x="228600" y="1371600"/>
            <a:ext cx="5181600" cy="369332"/>
          </a:xfrm>
          <a:prstGeom prst="rect">
            <a:avLst/>
          </a:prstGeom>
        </p:spPr>
        <p:txBody>
          <a:bodyPr wrap="square">
            <a:spAutoFit/>
          </a:bodyPr>
          <a:lstStyle/>
          <a:p>
            <a:r>
              <a:rPr lang="en-US" dirty="0">
                <a:hlinkClick r:id="rId3"/>
              </a:rPr>
              <a:t>http://hdl.loc.gov/loc.rbc/lprbscsm.scsm1489</a:t>
            </a:r>
            <a:endParaRPr lang="en-US" dirty="0"/>
          </a:p>
        </p:txBody>
      </p:sp>
      <p:sp>
        <p:nvSpPr>
          <p:cNvPr id="6" name="Rectangle 5"/>
          <p:cNvSpPr/>
          <p:nvPr/>
        </p:nvSpPr>
        <p:spPr>
          <a:xfrm>
            <a:off x="0" y="1828801"/>
            <a:ext cx="4724400" cy="923330"/>
          </a:xfrm>
          <a:prstGeom prst="rect">
            <a:avLst/>
          </a:prstGeom>
        </p:spPr>
        <p:txBody>
          <a:bodyPr wrap="square">
            <a:spAutoFit/>
          </a:bodyPr>
          <a:lstStyle/>
          <a:p>
            <a:r>
              <a:rPr lang="en-US" b="1" dirty="0">
                <a:hlinkClick r:id="rId4" action="ppaction://hlinkfile"/>
              </a:rPr>
              <a:t>Digital ID</a:t>
            </a:r>
          </a:p>
          <a:p>
            <a:r>
              <a:rPr lang="en-US" dirty="0" err="1">
                <a:hlinkClick r:id="rId4" action="ppaction://hlinkfile"/>
              </a:rPr>
              <a:t>lprbscsm</a:t>
            </a:r>
            <a:r>
              <a:rPr lang="en-US" dirty="0">
                <a:hlinkClick r:id="rId4" action="ppaction://hlinkfile"/>
              </a:rPr>
              <a:t> scsm1489</a:t>
            </a:r>
            <a:br>
              <a:rPr lang="en-US" dirty="0">
                <a:hlinkClick r:id="rId4" action="ppaction://hlinkfile"/>
              </a:rPr>
            </a:br>
            <a:r>
              <a:rPr lang="en-US" dirty="0">
                <a:hlinkClick r:id="rId4" action="ppaction://hlinkfile"/>
              </a:rPr>
              <a:t>http://hdl.loc.gov/loc.rbc/lprbscsm.scsm1489</a:t>
            </a:r>
            <a:endParaRPr lang="en-US" dirty="0"/>
          </a:p>
        </p:txBody>
      </p:sp>
      <p:sp>
        <p:nvSpPr>
          <p:cNvPr id="7" name="Rectangle 6"/>
          <p:cNvSpPr/>
          <p:nvPr/>
        </p:nvSpPr>
        <p:spPr>
          <a:xfrm flipH="1">
            <a:off x="228600" y="3200400"/>
            <a:ext cx="7620000" cy="646331"/>
          </a:xfrm>
          <a:prstGeom prst="rect">
            <a:avLst/>
          </a:prstGeom>
        </p:spPr>
        <p:txBody>
          <a:bodyPr wrap="square">
            <a:spAutoFit/>
          </a:bodyPr>
          <a:lstStyle/>
          <a:p>
            <a:r>
              <a:rPr lang="en-US" dirty="0" smtClean="0"/>
              <a:t> the State of Illinois sued Moore and his eleven sureties to collect $200,000 for the breach of a tax collector's bond.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1 of 2, Letter, Abraham Lincoln to Mary S. Owens reflectin"/>
          <p:cNvPicPr>
            <a:picLocks noChangeAspect="1" noChangeArrowheads="1"/>
          </p:cNvPicPr>
          <p:nvPr/>
        </p:nvPicPr>
        <p:blipFill>
          <a:blip r:embed="rId2" cstate="print"/>
          <a:srcRect/>
          <a:stretch>
            <a:fillRect/>
          </a:stretch>
        </p:blipFill>
        <p:spPr bwMode="auto">
          <a:xfrm>
            <a:off x="0" y="0"/>
            <a:ext cx="4050565" cy="655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Image 2 of 2, Letter, Abraham Lincoln to Mary S. Owens reflectin"/>
          <p:cNvPicPr>
            <a:picLocks noChangeAspect="1" noChangeArrowheads="1"/>
          </p:cNvPicPr>
          <p:nvPr/>
        </p:nvPicPr>
        <p:blipFill>
          <a:blip r:embed="rId3" cstate="print"/>
          <a:srcRect/>
          <a:stretch>
            <a:fillRect/>
          </a:stretch>
        </p:blipFill>
        <p:spPr bwMode="auto">
          <a:xfrm>
            <a:off x="4038598" y="0"/>
            <a:ext cx="5105401" cy="6858000"/>
          </a:xfrm>
          <a:prstGeom prst="rect">
            <a:avLst/>
          </a:prstGeom>
          <a:ln>
            <a:noFill/>
          </a:ln>
          <a:effectLst>
            <a:softEdge rad="112500"/>
          </a:effectLst>
        </p:spPr>
      </p:pic>
      <p:sp>
        <p:nvSpPr>
          <p:cNvPr id="2" name="Title 1"/>
          <p:cNvSpPr>
            <a:spLocks noGrp="1"/>
          </p:cNvSpPr>
          <p:nvPr>
            <p:ph type="title"/>
          </p:nvPr>
        </p:nvSpPr>
        <p:spPr>
          <a:xfrm>
            <a:off x="457200" y="0"/>
            <a:ext cx="2514600" cy="1447800"/>
          </a:xfrm>
        </p:spPr>
        <p:txBody>
          <a:bodyPr>
            <a:normAutofit/>
          </a:bodyPr>
          <a:lstStyle/>
          <a:p>
            <a:endParaRPr lang="en-US" dirty="0"/>
          </a:p>
        </p:txBody>
      </p:sp>
      <p:sp>
        <p:nvSpPr>
          <p:cNvPr id="3" name="Content Placeholder 2"/>
          <p:cNvSpPr>
            <a:spLocks noGrp="1"/>
          </p:cNvSpPr>
          <p:nvPr>
            <p:ph idx="1"/>
          </p:nvPr>
        </p:nvSpPr>
        <p:spPr>
          <a:xfrm>
            <a:off x="7010400" y="1905001"/>
            <a:ext cx="2133600" cy="1295400"/>
          </a:xfrm>
        </p:spPr>
        <p:txBody>
          <a:bodyPr>
            <a:noAutofit/>
          </a:bodyPr>
          <a:lstStyle/>
          <a:p>
            <a:r>
              <a:rPr lang="en-US" sz="1600" dirty="0" smtClean="0">
                <a:solidFill>
                  <a:srgbClr val="FF0000"/>
                </a:solidFill>
              </a:rPr>
              <a:t>In autumn 1836, Abraham Lincoln (1809-1865), then a twenty-seven-year-old Illinois representive studying law, agreed to marry Mary S. Owen. Who he had met three years before  when she was visiting her sister in New Salem, Illinois</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1 of 1, Abraham Lincoln. The martyr President, Assassinate"/>
          <p:cNvPicPr>
            <a:picLocks noChangeAspect="1" noChangeArrowheads="1"/>
          </p:cNvPicPr>
          <p:nvPr/>
        </p:nvPicPr>
        <p:blipFill>
          <a:blip r:embed="rId2"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04800" y="1676400"/>
            <a:ext cx="3733800" cy="1676400"/>
          </a:xfrm>
        </p:spPr>
        <p:txBody>
          <a:bodyPr>
            <a:normAutofit/>
          </a:bodyPr>
          <a:lstStyle/>
          <a:p>
            <a:r>
              <a:rPr lang="en-US" sz="1600" dirty="0" smtClean="0"/>
              <a:t>Abraham Lincoln, from Springfield Illinois who was a lawyer, and then became a president afterwards. </a:t>
            </a:r>
            <a:endParaRPr lang="en-US" sz="1600" dirty="0"/>
          </a:p>
        </p:txBody>
      </p:sp>
      <p:sp>
        <p:nvSpPr>
          <p:cNvPr id="3" name="Content Placeholder 2"/>
          <p:cNvSpPr>
            <a:spLocks noGrp="1"/>
          </p:cNvSpPr>
          <p:nvPr>
            <p:ph idx="1"/>
          </p:nvPr>
        </p:nvSpPr>
        <p:spPr>
          <a:xfrm>
            <a:off x="3962400" y="1828800"/>
            <a:ext cx="4800600" cy="4373563"/>
          </a:xfrm>
        </p:spPr>
        <p:txBody>
          <a:bodyPr/>
          <a:lstStyle/>
          <a:p>
            <a:r>
              <a:rPr lang="en-US" sz="1800" b="1" dirty="0" smtClean="0">
                <a:hlinkClick r:id="rId3" action="ppaction://hlinkpres?slideindex=1&amp;slidetitle="/>
              </a:rPr>
              <a:t>Digital ID</a:t>
            </a:r>
          </a:p>
          <a:p>
            <a:r>
              <a:rPr lang="en-US" sz="1800" dirty="0" err="1" smtClean="0">
                <a:hlinkClick r:id="rId3" action="ppaction://hlinkpres?slideindex=1&amp;slidetitle="/>
              </a:rPr>
              <a:t>lprbscsm</a:t>
            </a:r>
            <a:r>
              <a:rPr lang="en-US" sz="1800" dirty="0" smtClean="0">
                <a:hlinkClick r:id="rId3" action="ppaction://hlinkpres?slideindex=1&amp;slidetitle="/>
              </a:rPr>
              <a:t> scsm0666</a:t>
            </a:r>
            <a:br>
              <a:rPr lang="en-US" sz="1800" dirty="0" smtClean="0">
                <a:hlinkClick r:id="rId3" action="ppaction://hlinkpres?slideindex=1&amp;slidetitle="/>
              </a:rPr>
            </a:br>
            <a:r>
              <a:rPr lang="en-US" sz="1800" dirty="0" smtClean="0">
                <a:hlinkClick r:id="rId3" action="ppaction://hlinkpres?slideindex=1&amp;slidetitle="/>
              </a:rPr>
              <a:t>http://hdl.loc.gov/loc.rbc/lprbscsm.scsm0666</a:t>
            </a:r>
            <a:endParaRPr lang="en-US" sz="1800" dirty="0" smtClean="0"/>
          </a:p>
          <a:p>
            <a:r>
              <a:rPr lang="en-US" sz="1600" dirty="0" smtClean="0">
                <a:hlinkClick r:id="rId4"/>
              </a:rPr>
              <a:t>http://memory.loc.gov/cgi-bin/query/r?ammem/scsmbib:@field(DOCID+@lit(scsm000666))</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1 of 1, [Kelly &amp; Sons portrait of Abraham Lincoln and his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0" y="1600200"/>
            <a:ext cx="2590800" cy="4525963"/>
          </a:xfrm>
        </p:spPr>
        <p:txBody>
          <a:bodyPr>
            <a:normAutofit/>
          </a:bodyPr>
          <a:lstStyle/>
          <a:p>
            <a:r>
              <a:rPr lang="en-US" sz="1800" b="1" dirty="0" smtClean="0">
                <a:solidFill>
                  <a:srgbClr val="C00000"/>
                </a:solidFill>
                <a:hlinkClick r:id="rId3" action="ppaction://hlinkpres?slideindex=1&amp;slidetitle="/>
              </a:rPr>
              <a:t>Digital ID</a:t>
            </a:r>
          </a:p>
          <a:p>
            <a:r>
              <a:rPr lang="en-US" sz="1800" dirty="0" err="1" smtClean="0">
                <a:solidFill>
                  <a:srgbClr val="C00000"/>
                </a:solidFill>
                <a:hlinkClick r:id="rId3" action="ppaction://hlinkpres?slideindex=1&amp;slidetitle="/>
              </a:rPr>
              <a:t>lprbscsm</a:t>
            </a:r>
            <a:r>
              <a:rPr lang="en-US" sz="1800" dirty="0" smtClean="0">
                <a:solidFill>
                  <a:srgbClr val="C00000"/>
                </a:solidFill>
                <a:hlinkClick r:id="rId3" action="ppaction://hlinkpres?slideindex=1&amp;slidetitle="/>
              </a:rPr>
              <a:t> scsm0687</a:t>
            </a:r>
            <a:br>
              <a:rPr lang="en-US" sz="1800" dirty="0" smtClean="0">
                <a:solidFill>
                  <a:srgbClr val="C00000"/>
                </a:solidFill>
                <a:hlinkClick r:id="rId3" action="ppaction://hlinkpres?slideindex=1&amp;slidetitle="/>
              </a:rPr>
            </a:br>
            <a:r>
              <a:rPr lang="en-US" sz="1800" dirty="0" smtClean="0">
                <a:solidFill>
                  <a:srgbClr val="C00000"/>
                </a:solidFill>
                <a:hlinkClick r:id="rId4"/>
              </a:rPr>
              <a:t>http://hdl.loc.gov/loc.rbc/lprbscsm.scsm0687</a:t>
            </a:r>
            <a:endParaRPr lang="en-US" sz="1800" dirty="0" smtClean="0">
              <a:solidFill>
                <a:srgbClr val="C00000"/>
              </a:solidFill>
            </a:endParaRPr>
          </a:p>
          <a:p>
            <a:endParaRPr lang="en-US" sz="1800" dirty="0" smtClean="0"/>
          </a:p>
          <a:p>
            <a:r>
              <a:rPr lang="en-US" sz="1800" dirty="0" smtClean="0">
                <a:hlinkClick r:id="rId5"/>
              </a:rPr>
              <a:t>http://memory.loc.gov/cgi-bin/query/r?ammem/scsmbib:@field(DOCID+@lit(scsm000687))</a:t>
            </a:r>
            <a:endParaRPr lang="en-US" sz="1800" dirty="0"/>
          </a:p>
        </p:txBody>
      </p:sp>
      <p:sp>
        <p:nvSpPr>
          <p:cNvPr id="5" name="Rectangle 4"/>
          <p:cNvSpPr/>
          <p:nvPr/>
        </p:nvSpPr>
        <p:spPr>
          <a:xfrm>
            <a:off x="152400" y="2971800"/>
            <a:ext cx="6188642" cy="369332"/>
          </a:xfrm>
          <a:prstGeom prst="rect">
            <a:avLst/>
          </a:prstGeom>
        </p:spPr>
        <p:txBody>
          <a:bodyPr wrap="square">
            <a:spAutoFit/>
          </a:bodyPr>
          <a:lstStyle/>
          <a:p>
            <a:r>
              <a:rPr lang="en-US" dirty="0" smtClean="0">
                <a:solidFill>
                  <a:srgbClr val="FF0000"/>
                </a:solidFill>
              </a:rPr>
              <a:t>Mr. and Mrs. Lincoln and three sons</a:t>
            </a: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braham Lincoln at 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US" sz="2800" dirty="0" smtClean="0"/>
              <a:t>http://hdl.loc.gov/loc.pnp/ppmsca.23724</a:t>
            </a:r>
            <a:endParaRPr lang="en-US" sz="2800" dirty="0"/>
          </a:p>
        </p:txBody>
      </p:sp>
      <p:sp>
        <p:nvSpPr>
          <p:cNvPr id="3" name="Content Placeholder 2"/>
          <p:cNvSpPr>
            <a:spLocks noGrp="1"/>
          </p:cNvSpPr>
          <p:nvPr>
            <p:ph idx="1"/>
          </p:nvPr>
        </p:nvSpPr>
        <p:spPr>
          <a:xfrm>
            <a:off x="1066800" y="4724400"/>
            <a:ext cx="7543800" cy="1905000"/>
          </a:xfrm>
        </p:spPr>
        <p:txBody>
          <a:bodyPr>
            <a:normAutofit lnSpcReduction="10000"/>
          </a:bodyPr>
          <a:lstStyle/>
          <a:p>
            <a:r>
              <a:rPr lang="en-US" dirty="0" smtClean="0"/>
              <a:t> </a:t>
            </a:r>
            <a:r>
              <a:rPr lang="en-US" dirty="0" smtClean="0">
                <a:solidFill>
                  <a:srgbClr val="C00000"/>
                </a:solidFill>
              </a:rPr>
              <a:t>the house where Abraham Lincoln lived in Springfield, Illinois, with presidential candidate Abraham Lincoln standing on the terrace, with his sons Willie and Tad</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1 of 1, Bill of Exceptions in Unknown v. Unknown, [Law pap">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flipH="1">
            <a:off x="304800" y="4800600"/>
            <a:ext cx="4114800" cy="1371600"/>
          </a:xfrm>
        </p:spPr>
        <p:txBody>
          <a:bodyPr>
            <a:normAutofit fontScale="90000"/>
          </a:bodyPr>
          <a:lstStyle/>
          <a:p>
            <a:r>
              <a:rPr lang="en-US" sz="1800" dirty="0" smtClean="0">
                <a:hlinkClick r:id="rId4"/>
              </a:rPr>
              <a:t>http://</a:t>
            </a:r>
            <a:r>
              <a:rPr lang="en-US" sz="1800" dirty="0" smtClean="0">
                <a:hlinkClick r:id="rId4"/>
              </a:rPr>
              <a:t>hdl.loc.gov/loc.rbc/lprbscsm.scsm1506</a:t>
            </a:r>
            <a:r>
              <a:rPr lang="en-US" sz="1800" dirty="0" smtClean="0"/>
              <a:t/>
            </a:r>
            <a:br>
              <a:rPr lang="en-US" sz="1800" dirty="0" smtClean="0"/>
            </a:br>
            <a:r>
              <a:rPr lang="en-US" sz="1800" dirty="0" smtClean="0"/>
              <a:t/>
            </a:r>
            <a:br>
              <a:rPr lang="en-US" sz="1800" dirty="0" smtClean="0"/>
            </a:br>
            <a:r>
              <a:rPr lang="en-US" sz="1800" dirty="0" smtClean="0">
                <a:hlinkClick r:id="rId5" action="ppaction://hlinkfile"/>
              </a:rPr>
              <a:t>http://memory.loc.gov/cgi-bin/query/h?ammem/scsmbib:@field(DOCID+@lit(scsm001507))</a:t>
            </a:r>
            <a:endParaRPr lang="en-US" sz="1800" dirty="0"/>
          </a:p>
        </p:txBody>
      </p:sp>
      <p:sp>
        <p:nvSpPr>
          <p:cNvPr id="3" name="Content Placeholder 2"/>
          <p:cNvSpPr>
            <a:spLocks noGrp="1"/>
          </p:cNvSpPr>
          <p:nvPr>
            <p:ph idx="1"/>
          </p:nvPr>
        </p:nvSpPr>
        <p:spPr>
          <a:xfrm>
            <a:off x="5638800" y="5486400"/>
            <a:ext cx="3505200" cy="1096963"/>
          </a:xfrm>
        </p:spPr>
        <p:txBody>
          <a:bodyPr>
            <a:normAutofit fontScale="40000" lnSpcReduction="20000"/>
          </a:bodyPr>
          <a:lstStyle/>
          <a:p>
            <a:r>
              <a:rPr lang="en-US" dirty="0" smtClean="0"/>
              <a:t>An unknown plaintiff sued an unknown defendant, who retained Lincoln. The court ruled for the plaintiff. The defendant apparently planned to appeal the case because Lincoln wrote a bill of exceptions for the defendant.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1 of 2, Amended Replication in Kellogg v. Crain, [Law pape">
            <a:hlinkClick r:id="rId2"/>
          </p:cNvPr>
          <p:cNvPicPr>
            <a:picLocks noChangeAspect="1" noChangeArrowheads="1"/>
          </p:cNvPicPr>
          <p:nvPr/>
        </p:nvPicPr>
        <p:blipFill>
          <a:blip r:embed="rId3" cstate="print"/>
          <a:srcRect/>
          <a:stretch>
            <a:fillRect/>
          </a:stretch>
        </p:blipFill>
        <p:spPr bwMode="auto">
          <a:xfrm>
            <a:off x="0" y="-144"/>
            <a:ext cx="9144000" cy="6885322"/>
          </a:xfrm>
          <a:prstGeom prst="rect">
            <a:avLst/>
          </a:prstGeom>
          <a:noFill/>
        </p:spPr>
      </p:pic>
      <p:sp>
        <p:nvSpPr>
          <p:cNvPr id="2" name="Title 1"/>
          <p:cNvSpPr>
            <a:spLocks noGrp="1"/>
          </p:cNvSpPr>
          <p:nvPr>
            <p:ph type="title"/>
          </p:nvPr>
        </p:nvSpPr>
        <p:spPr/>
        <p:txBody>
          <a:bodyPr>
            <a:normAutofit/>
          </a:bodyPr>
          <a:lstStyle/>
          <a:p>
            <a:r>
              <a:rPr lang="en-US" sz="1800" dirty="0" err="1" smtClean="0"/>
              <a:t>lprbscsm</a:t>
            </a:r>
            <a:r>
              <a:rPr lang="en-US" sz="1800" dirty="0" smtClean="0"/>
              <a:t> scsm1374</a:t>
            </a:r>
            <a:br>
              <a:rPr lang="en-US" sz="1800" dirty="0" smtClean="0"/>
            </a:br>
            <a:r>
              <a:rPr lang="en-US" sz="1800" dirty="0" smtClean="0">
                <a:hlinkClick r:id="rId4" action="ppaction://hlinkfile"/>
              </a:rPr>
              <a:t>http://hdl.loc.gov/loc.rbc/lprbscsm.scsm1374</a:t>
            </a:r>
            <a:endParaRPr lang="en-US" sz="1800" dirty="0"/>
          </a:p>
        </p:txBody>
      </p:sp>
      <p:sp>
        <p:nvSpPr>
          <p:cNvPr id="3" name="Content Placeholder 2"/>
          <p:cNvSpPr>
            <a:spLocks noGrp="1"/>
          </p:cNvSpPr>
          <p:nvPr>
            <p:ph idx="1"/>
          </p:nvPr>
        </p:nvSpPr>
        <p:spPr>
          <a:xfrm>
            <a:off x="5105400" y="5029200"/>
            <a:ext cx="3581400" cy="1096963"/>
          </a:xfrm>
        </p:spPr>
        <p:txBody>
          <a:bodyPr>
            <a:noAutofit/>
          </a:bodyPr>
          <a:lstStyle/>
          <a:p>
            <a:r>
              <a:rPr lang="en-US" sz="1000" dirty="0" smtClean="0"/>
              <a:t>Kellogg and Lewis Crain dissolved their business partnership, but Crain owed Kellogg $16,000 to pay off the business's debts. Crain died before paying, and Kellogg sued James Crain, who served as surety for Lewis Crain, in an action of debt for $16,000. The court granted a change of venue to Peoria County, but the court there remanded the case back to Tazewell County. Kellogg retained Lincoln but failed to appear, and the court dismissed the case. Kellogg motioned to reinstate the case because he was ill and could not attend court. The court set aside the dismissal and ruled for Kellogg for $16,000.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1 of 2, Plea in Wisner v. Wooster, Rust, &amp; Hougham, [Law p">
            <a:hlinkClick r:id="rId2"/>
          </p:cNvPr>
          <p:cNvPicPr>
            <a:picLocks noChangeAspect="1" noChangeArrowheads="1"/>
          </p:cNvPicPr>
          <p:nvPr/>
        </p:nvPicPr>
        <p:blipFill>
          <a:blip r:embed="rId3" cstate="print"/>
          <a:srcRect/>
          <a:stretch>
            <a:fillRect/>
          </a:stretch>
        </p:blipFill>
        <p:spPr bwMode="auto">
          <a:xfrm>
            <a:off x="0" y="5939"/>
            <a:ext cx="9144000" cy="6910608"/>
          </a:xfrm>
          <a:prstGeom prst="rect">
            <a:avLst/>
          </a:prstGeom>
          <a:noFill/>
        </p:spPr>
      </p:pic>
      <p:sp>
        <p:nvSpPr>
          <p:cNvPr id="2" name="Title 1"/>
          <p:cNvSpPr>
            <a:spLocks noGrp="1"/>
          </p:cNvSpPr>
          <p:nvPr>
            <p:ph type="title"/>
          </p:nvPr>
        </p:nvSpPr>
        <p:spPr/>
        <p:txBody>
          <a:bodyPr>
            <a:normAutofit/>
          </a:bodyPr>
          <a:lstStyle/>
          <a:p>
            <a:r>
              <a:rPr lang="en-US" sz="2000" dirty="0" smtClean="0">
                <a:hlinkClick r:id="rId4"/>
              </a:rPr>
              <a:t>http://</a:t>
            </a:r>
            <a:r>
              <a:rPr lang="en-US" sz="2000" dirty="0" smtClean="0">
                <a:hlinkClick r:id="rId4"/>
              </a:rPr>
              <a:t>hdl.loc.gov/loc.rbc/lprbscsm.scsm1512</a:t>
            </a:r>
            <a:r>
              <a:rPr lang="en-US" sz="2000" dirty="0" smtClean="0"/>
              <a:t/>
            </a:r>
            <a:br>
              <a:rPr lang="en-US" sz="2000" dirty="0" smtClean="0"/>
            </a:br>
            <a:r>
              <a:rPr lang="en-US" sz="2000" dirty="0" smtClean="0"/>
              <a:t/>
            </a:r>
            <a:br>
              <a:rPr lang="en-US" sz="2000" dirty="0" smtClean="0"/>
            </a:br>
            <a:r>
              <a:rPr lang="en-US" sz="2000" dirty="0" err="1" smtClean="0"/>
              <a:t>lprbscsm</a:t>
            </a:r>
            <a:r>
              <a:rPr lang="en-US" sz="2000" dirty="0" smtClean="0"/>
              <a:t> scsm1512</a:t>
            </a:r>
            <a:endParaRPr lang="en-US" sz="2000" dirty="0"/>
          </a:p>
        </p:txBody>
      </p:sp>
      <p:sp>
        <p:nvSpPr>
          <p:cNvPr id="3" name="Content Placeholder 2"/>
          <p:cNvSpPr>
            <a:spLocks noGrp="1"/>
          </p:cNvSpPr>
          <p:nvPr>
            <p:ph idx="1"/>
          </p:nvPr>
        </p:nvSpPr>
        <p:spPr>
          <a:xfrm>
            <a:off x="3657600" y="4191000"/>
            <a:ext cx="5029200" cy="1935163"/>
          </a:xfrm>
        </p:spPr>
        <p:txBody>
          <a:bodyPr>
            <a:normAutofit fontScale="62500" lnSpcReduction="20000"/>
          </a:bodyPr>
          <a:lstStyle/>
          <a:p>
            <a:r>
              <a:rPr lang="en-US" dirty="0" smtClean="0"/>
              <a:t>Wooster owed Wisner $3,000 for goods and merchandise. Wooster failed to pay, and Wisner sued in an action of assumpsit seeking $3,000. Wooster retained Lincoln and pleaded non-</a:t>
            </a:r>
            <a:r>
              <a:rPr lang="en-US" dirty="0" err="1" smtClean="0"/>
              <a:t>assumpsit</a:t>
            </a:r>
            <a:r>
              <a:rPr lang="en-US" dirty="0" smtClean="0"/>
              <a:t>. Apparently, the parties reached an agreement, and the court dismissed the case.</a:t>
            </a:r>
            <a:endParaRPr lang="en-US" dirty="0"/>
          </a:p>
        </p:txBody>
      </p:sp>
      <p:sp>
        <p:nvSpPr>
          <p:cNvPr id="8194" name="AutoShape 2" descr="Image 1 of 2, Demurrer in Allen v. Illinois Central Railroad, [L">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367</Words>
  <Application>Microsoft Office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Abraham Lincoln</vt:lpstr>
      <vt:lpstr>Slide 2</vt:lpstr>
      <vt:lpstr>Slide 3</vt:lpstr>
      <vt:lpstr>Abraham Lincoln, from Springfield Illinois who was a lawyer, and then became a president afterwards. </vt:lpstr>
      <vt:lpstr>Slide 5</vt:lpstr>
      <vt:lpstr>http://hdl.loc.gov/loc.pnp/ppmsca.23724</vt:lpstr>
      <vt:lpstr>http://hdl.loc.gov/loc.rbc/lprbscsm.scsm1506  http://memory.loc.gov/cgi-bin/query/h?ammem/scsmbib:@field(DOCID+@lit(scsm001507))</vt:lpstr>
      <vt:lpstr>lprbscsm scsm1374 http://hdl.loc.gov/loc.rbc/lprbscsm.scsm1374</vt:lpstr>
      <vt:lpstr>http://hdl.loc.gov/loc.rbc/lprbscsm.scsm1512  lprbscsm scsm1512</vt:lpstr>
      <vt:lpstr>http://hdl.loc.gov/loc.rbc/lprbscsm.scsm1499  lprbscsm scsm1499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14</cp:revision>
  <dcterms:created xsi:type="dcterms:W3CDTF">2012-11-19T17:13:56Z</dcterms:created>
  <dcterms:modified xsi:type="dcterms:W3CDTF">2012-11-29T17:25:30Z</dcterms:modified>
</cp:coreProperties>
</file>