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AE8E-AE91-4ACD-924B-EF83D395383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5B4-6F19-4D21-9F96-40CB5213E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AE8E-AE91-4ACD-924B-EF83D395383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5B4-6F19-4D21-9F96-40CB5213E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AE8E-AE91-4ACD-924B-EF83D395383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5B4-6F19-4D21-9F96-40CB5213E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AE8E-AE91-4ACD-924B-EF83D395383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5B4-6F19-4D21-9F96-40CB5213E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AE8E-AE91-4ACD-924B-EF83D395383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09E5B4-6F19-4D21-9F96-40CB5213E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AE8E-AE91-4ACD-924B-EF83D395383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5B4-6F19-4D21-9F96-40CB5213E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AE8E-AE91-4ACD-924B-EF83D395383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5B4-6F19-4D21-9F96-40CB5213E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AE8E-AE91-4ACD-924B-EF83D395383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5B4-6F19-4D21-9F96-40CB5213E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AE8E-AE91-4ACD-924B-EF83D395383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5B4-6F19-4D21-9F96-40CB5213E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AE8E-AE91-4ACD-924B-EF83D395383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5B4-6F19-4D21-9F96-40CB5213E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AE8E-AE91-4ACD-924B-EF83D395383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E5B4-6F19-4D21-9F96-40CB5213E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6FAE8E-AE91-4ACD-924B-EF83D395383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09E5B4-6F19-4D21-9F96-40CB5213E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resource/cph.3a07412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98517810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resource/cph.3g02439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resource/cph.3c22144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dl.loc.gov/loc.rbc/lprbscsm.scsm1578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mory.loc.gov/cgi-bin/ampage?collId=lprbscsm&amp;fileName=scsm1575/lprbscsmscsm1575.db&amp;recNum=0&amp;itemLink=h?ammem/scsmbib:@field(DOCID+@lit(scsm001577))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resource/ppmsca.19197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resource/pga.00380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resource/pga.03472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resource/ppmsca.07598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resource/ppmsca.23724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resource/fsa.8c51242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LINCOLN AND THE LAW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and Hamlin</a:t>
            </a:r>
            <a:endParaRPr lang="en-US" dirty="0"/>
          </a:p>
        </p:txBody>
      </p:sp>
      <p:pic>
        <p:nvPicPr>
          <p:cNvPr id="5122" name="Picture 2" descr="C:\Users\15kuhlmanb\Pictures\3a07412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693818" cy="466280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http://www.loc.gov/pictures/resource/cph.3a07412/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8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Lincoln and Hamlin / designed by J.N. Hyde ; drawn on stone by D[</a:t>
            </a:r>
            <a:r>
              <a:rPr lang="en-US" dirty="0" err="1" smtClean="0"/>
              <a:t>ominique</a:t>
            </a:r>
            <a:r>
              <a:rPr lang="en-US" dirty="0" smtClean="0"/>
              <a:t>] C. </a:t>
            </a:r>
            <a:r>
              <a:rPr lang="en-US" dirty="0" err="1" smtClean="0"/>
              <a:t>Fabronious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the lawyer</a:t>
            </a:r>
            <a:endParaRPr lang="en-US" dirty="0"/>
          </a:p>
        </p:txBody>
      </p:sp>
      <p:pic>
        <p:nvPicPr>
          <p:cNvPr id="6146" name="Picture 2" descr="C:\Users\15kuhlmanb\Pictures\3c21969_150p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2133600" cy="266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00400" y="1828800"/>
            <a:ext cx="4374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Lincoln the lawyer / Frederick T. Stuart.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http://www.loc.gov/pictures/item/98517810/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as a lawyer</a:t>
            </a:r>
            <a:endParaRPr lang="en-US" dirty="0"/>
          </a:p>
        </p:txBody>
      </p:sp>
      <p:pic>
        <p:nvPicPr>
          <p:cNvPr id="7170" name="Picture 2" descr="C:\Users\15kuhlmanb\Pictures\3d02095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737392" cy="47085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1752600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Abraham Lincoln, Congressman-elect from Illinois. Three-quarter length portrait, seated, facing front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4495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http://www.loc.gov/pictures/resource/cph.3g02439/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Hon. Abraham Lincoln</a:t>
            </a:r>
            <a:endParaRPr lang="en-US" dirty="0"/>
          </a:p>
        </p:txBody>
      </p:sp>
      <p:pic>
        <p:nvPicPr>
          <p:cNvPr id="8194" name="Picture 2" descr="C:\Users\15kuhlmanb\Pictures\3c22144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774177" cy="47085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19600" y="17526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Hon. Abraham Lincoln, photographed by Brady.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4038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http://www.loc.gov/pictures/resource/cph.3c22144/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90" t="24194" r="19926" b="14516"/>
          <a:stretch>
            <a:fillRect/>
          </a:stretch>
        </p:blipFill>
        <p:spPr bwMode="auto">
          <a:xfrm>
            <a:off x="1676400" y="2133600"/>
            <a:ext cx="577515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2050" name="Picture 2" descr="C:\Users\15kuhlmanb\Pictures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057400"/>
            <a:ext cx="3067050" cy="3103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381000"/>
            <a:ext cx="3352800" cy="586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is the affidavits for the People vs. Kellogg which Lincoln was the lawyer for Kellogg. 1853</a:t>
            </a:r>
            <a:endParaRPr lang="en-US" dirty="0"/>
          </a:p>
        </p:txBody>
      </p:sp>
      <p:pic>
        <p:nvPicPr>
          <p:cNvPr id="1026" name="Picture 2" descr="C:\Users\15kuhlmanb\Pictures\001q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064001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4495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http://hdl.loc.gov/loc.rbc/lprbscsm.scsm1578</a:t>
            </a:r>
            <a:r>
              <a:rPr lang="en-US" dirty="0" smtClean="0"/>
              <a:t> 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the affidavit for the Dunham v. Bale &amp; Bale case.</a:t>
            </a:r>
            <a:endParaRPr lang="en-US" dirty="0"/>
          </a:p>
        </p:txBody>
      </p:sp>
      <p:pic>
        <p:nvPicPr>
          <p:cNvPr id="2050" name="Picture 2" descr="C:\Users\15kuhlmanb\Pictures\001q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2418797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81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http://memory.loc.gov/cgi-bin/ampage?collId=lprbscsm&amp;fileName=scsm1575/lprbscsmscsm1575.db&amp;recNum=0&amp;itemLink=h?ammem/scsmbib:@field(DOCID+@lit(scsm001577))</a:t>
            </a:r>
            <a:endParaRPr lang="en-US" dirty="0" smtClean="0"/>
          </a:p>
          <a:p>
            <a:endParaRPr lang="en-US" dirty="0"/>
          </a:p>
          <a:p>
            <a:r>
              <a:rPr lang="en-US" sz="1200" b="1" dirty="0"/>
              <a:t>Item Title</a:t>
            </a:r>
          </a:p>
          <a:p>
            <a:r>
              <a:rPr lang="en-US" sz="1200" dirty="0"/>
              <a:t>Affidavit in Dunham v. Bale &amp; Bale, [Law papers].</a:t>
            </a:r>
            <a:br>
              <a:rPr lang="en-US" sz="1200" dirty="0"/>
            </a:br>
            <a:endParaRPr lang="en-US" sz="1200" dirty="0"/>
          </a:p>
          <a:p>
            <a:r>
              <a:rPr lang="en-US" sz="1200" b="1" dirty="0"/>
              <a:t>Created/Published</a:t>
            </a:r>
          </a:p>
          <a:p>
            <a:r>
              <a:rPr lang="en-US" sz="1200" dirty="0"/>
              <a:t>May 10, 1854</a:t>
            </a:r>
            <a:br>
              <a:rPr lang="en-US" sz="1200" dirty="0"/>
            </a:br>
            <a:r>
              <a:rPr lang="en-US" sz="1200" dirty="0"/>
              <a:t>Tazewell County, Illinois</a:t>
            </a:r>
            <a:br>
              <a:rPr lang="en-US" sz="1200" dirty="0"/>
            </a:br>
            <a:endParaRPr lang="en-US" sz="1200" dirty="0"/>
          </a:p>
          <a:p>
            <a:r>
              <a:rPr lang="en-US" sz="1200" b="1" dirty="0"/>
              <a:t>Notes</a:t>
            </a:r>
          </a:p>
          <a:p>
            <a:r>
              <a:rPr lang="en-US" sz="1200" dirty="0"/>
              <a:t>Appears to be in Lincoln's hand.</a:t>
            </a:r>
          </a:p>
          <a:p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Summary: Robert Dunham, as administrator of James Dunham's estate, retained Lincoln and sued James Bale and Jacob Bale in an action of </a:t>
            </a:r>
            <a:r>
              <a:rPr lang="en-US" sz="1200" dirty="0" err="1"/>
              <a:t>trover</a:t>
            </a:r>
            <a:r>
              <a:rPr lang="en-US" sz="1200" dirty="0"/>
              <a:t>. Dunham dismissed his suit against the Bales. Lincoln and his co-counsel received $10 for their legal services. 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Cole County Court House</a:t>
            </a:r>
            <a:endParaRPr lang="en-US" dirty="0"/>
          </a:p>
        </p:txBody>
      </p:sp>
      <p:pic>
        <p:nvPicPr>
          <p:cNvPr id="3074" name="Picture 2" descr="C:\Users\15kuhlmanb\Pictures\19197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85861"/>
            <a:ext cx="4724400" cy="377213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1524000"/>
            <a:ext cx="586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Coles County Court House in Charleston, Ills. In which Lincoln often practiced law and before which he made a short speech in the evening after his fourth joint debate with Douglas, Sept. 18, 1858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26670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http://www.loc.gov/pictures/resource/ppmsca.19197/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 Lincoln </a:t>
            </a:r>
            <a:r>
              <a:rPr lang="en-US" dirty="0" err="1" smtClean="0"/>
              <a:t>Portriat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C:\Users\15kuhlmanb\Pictures\00380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2800350" cy="3733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62400" y="18288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http://www.loc.gov/pictures/resource/pga.00380/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2819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Abraham Lincoln from a portrait taken from life by Charles A. Barry, Springfield, Illinois, June 1860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15kuhlmanb\Pictures\03472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276600"/>
            <a:ext cx="2171700" cy="2895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4648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http://www.loc.gov/pictures/resource/pga.03472/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"wigwam" grand march</a:t>
            </a:r>
            <a:endParaRPr lang="en-US" dirty="0"/>
          </a:p>
        </p:txBody>
      </p:sp>
      <p:pic>
        <p:nvPicPr>
          <p:cNvPr id="2050" name="Picture 2" descr="C:\Users\15kuhlmanb\Pictures\07598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600200"/>
            <a:ext cx="2477453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2209800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http://www.loc.gov/pictures/resource/ppmsca.07598/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33800" y="3657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Boston : Published by Oliver </a:t>
            </a:r>
            <a:r>
              <a:rPr lang="en-US" dirty="0" err="1" smtClean="0"/>
              <a:t>Ditson</a:t>
            </a:r>
            <a:r>
              <a:rPr lang="en-US" dirty="0" smtClean="0"/>
              <a:t> &amp; Co. 277 Washington Street, c1860 (Boston : J.H. </a:t>
            </a:r>
            <a:r>
              <a:rPr lang="en-US" dirty="0" err="1" smtClean="0"/>
              <a:t>Bufford's</a:t>
            </a:r>
            <a:r>
              <a:rPr lang="en-US" dirty="0" smtClean="0"/>
              <a:t> Lith.)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Abraham Lincolns House</a:t>
            </a:r>
            <a:endParaRPr lang="en-US" dirty="0"/>
          </a:p>
        </p:txBody>
      </p:sp>
      <p:pic>
        <p:nvPicPr>
          <p:cNvPr id="3074" name="Picture 2" descr="C:\Users\15kuhlmanb\Pictures\23724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0"/>
            <a:ext cx="4871864" cy="430855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19812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http://www.loc.gov/pictures/resource/ppmsca.23724/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2895600"/>
            <a:ext cx="312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 photo was "Copyright and published by Charles </a:t>
            </a:r>
            <a:r>
              <a:rPr lang="en-US" dirty="0" err="1" smtClean="0"/>
              <a:t>DeSilver</a:t>
            </a:r>
            <a:r>
              <a:rPr lang="en-US" dirty="0" smtClean="0"/>
              <a:t>, no. 1229 Chestnut Street, Philadelphia, 1865."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2743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Posey Building of </a:t>
            </a:r>
            <a:r>
              <a:rPr lang="en-US" dirty="0" err="1" smtClean="0"/>
              <a:t>Shawneetown</a:t>
            </a:r>
            <a:r>
              <a:rPr lang="en-US" dirty="0" smtClean="0"/>
              <a:t>, </a:t>
            </a:r>
            <a:r>
              <a:rPr lang="en-US" dirty="0" smtClean="0"/>
              <a:t>Illinois. </a:t>
            </a:r>
            <a:r>
              <a:rPr lang="en-US" dirty="0" smtClean="0"/>
              <a:t>I</a:t>
            </a:r>
            <a:r>
              <a:rPr lang="en-US" dirty="0" smtClean="0"/>
              <a:t>n </a:t>
            </a:r>
            <a:r>
              <a:rPr lang="en-US" dirty="0" smtClean="0"/>
              <a:t>which Abraham Lincoln and Robert Ingersoll had law offices</a:t>
            </a:r>
            <a:endParaRPr lang="en-US" dirty="0"/>
          </a:p>
        </p:txBody>
      </p:sp>
      <p:pic>
        <p:nvPicPr>
          <p:cNvPr id="4098" name="Picture 2" descr="C:\Users\15kuhlmanb\Pictures\8c51242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5255172" cy="381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943600" y="4800600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http://www.loc.gov/pictures/resource/fsa.8c51242/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</TotalTime>
  <Words>310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LINCOLN AND THE LAW</vt:lpstr>
      <vt:lpstr>This is the affidavits for the People vs. Kellogg which Lincoln was the lawyer for Kellogg. 1853</vt:lpstr>
      <vt:lpstr>This is the affidavit for the Dunham v. Bale &amp; Bale case.</vt:lpstr>
      <vt:lpstr>Cole County Court House</vt:lpstr>
      <vt:lpstr>Abe Lincoln Portriat </vt:lpstr>
      <vt:lpstr>Abraham Lincoln from a portrait taken from life by Charles A. Barry, Springfield, Illinois, June 1860 </vt:lpstr>
      <vt:lpstr>The "wigwam" grand march</vt:lpstr>
      <vt:lpstr>Abraham Lincolns House</vt:lpstr>
      <vt:lpstr>The Posey Building of Shawneetown, Illinois. In which Abraham Lincoln and Robert Ingersoll had law offices</vt:lpstr>
      <vt:lpstr>Lincoln and Hamlin</vt:lpstr>
      <vt:lpstr>Lincoln the lawyer</vt:lpstr>
      <vt:lpstr>Lincoln as a lawyer</vt:lpstr>
      <vt:lpstr>Hon. Abraham Lincoln</vt:lpstr>
      <vt:lpstr>Wordle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LINCOLN AND THE LAW</dc:title>
  <dc:creator>Windows User</dc:creator>
  <cp:lastModifiedBy>Windows User</cp:lastModifiedBy>
  <cp:revision>10</cp:revision>
  <dcterms:created xsi:type="dcterms:W3CDTF">2012-11-19T17:07:41Z</dcterms:created>
  <dcterms:modified xsi:type="dcterms:W3CDTF">2012-11-27T17:11:03Z</dcterms:modified>
</cp:coreProperties>
</file>