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0" r:id="rId4"/>
    <p:sldId id="258" r:id="rId5"/>
    <p:sldId id="272" r:id="rId6"/>
    <p:sldId id="273" r:id="rId7"/>
    <p:sldId id="260" r:id="rId8"/>
    <p:sldId id="261" r:id="rId9"/>
    <p:sldId id="268" r:id="rId10"/>
    <p:sldId id="269" r:id="rId11"/>
    <p:sldId id="271" r:id="rId12"/>
    <p:sldId id="265" r:id="rId13"/>
    <p:sldId id="266" r:id="rId14"/>
    <p:sldId id="26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7B5E-6614-44FA-8BA2-80A597871EE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EF0B-C67C-4746-ACDC-2D205BFEE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oc.gov/pictures/item/in0429.photos.319208p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lated/?fi=name&amp;q=Brady,%20Mathew%20B.,%20ca.%201823-1896" TargetMode="External"/><Relationship Id="rId2" Type="http://schemas.openxmlformats.org/officeDocument/2006/relationships/hyperlink" Target="http://www.loc.gov/pictures/item/cwp2003001117/PP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hdl.loc.gov/loc.rbc/lprbscsm.scsm1468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hdl.loc.gov/loc.rbc/lprbscsm.scsm1457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hdl.loc.gov/loc.rbc/lprbscsm.scsm1440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lated/?fi=name&amp;q=Sartain,%20William,%201843-1924" TargetMode="External"/><Relationship Id="rId2" Type="http://schemas.openxmlformats.org/officeDocument/2006/relationships/hyperlink" Target="http://www.loc.gov/pictures/item/2006678603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lated/?fi=name&amp;q=Jackson,%20Calvin,%20fl.%201858-1882" TargetMode="External"/><Relationship Id="rId2" Type="http://schemas.openxmlformats.org/officeDocument/2006/relationships/hyperlink" Target="http://www.loc.gov/pictures/item/98504517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lated/?fi=name&amp;q=Joslin,%20Amon%20T." TargetMode="External"/><Relationship Id="rId2" Type="http://schemas.openxmlformats.org/officeDocument/2006/relationships/hyperlink" Target="http://www.loc.gov/pictures/item/2008678328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lated/?fi=name&amp;q=Shepherd,%20Nicholas%20H." TargetMode="External"/><Relationship Id="rId2" Type="http://schemas.openxmlformats.org/officeDocument/2006/relationships/hyperlink" Target="http://www.loc.gov/pictures/item/2004664400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oc.gov/pictures/item/2009630650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lated/?fi=name&amp;q=Jackson,%20Calvin,%20fl.%201858-1882" TargetMode="External"/><Relationship Id="rId2" Type="http://schemas.openxmlformats.org/officeDocument/2006/relationships/hyperlink" Target="http://www.loc.gov/pictures/item/2009632130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oc.gov/pictures/item/il0436.photos.063411p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related/?fi=name&amp;q=England,%20William,%201830-1896" TargetMode="External"/><Relationship Id="rId2" Type="http://schemas.openxmlformats.org/officeDocument/2006/relationships/hyperlink" Target="http://www.loc.gov/pictures/item/93508154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Carly</a:t>
            </a:r>
            <a:r>
              <a:rPr lang="en-US" dirty="0" smtClean="0"/>
              <a:t> Sweeter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Title: 1. View of north approach, looking south. - Patrick Ford Bridge, Spanning Vermillion River on County Road 315 North, </a:t>
            </a:r>
            <a:r>
              <a:rPr lang="en-US" dirty="0" err="1" smtClean="0"/>
              <a:t>Humrick</a:t>
            </a:r>
            <a:r>
              <a:rPr lang="en-US" dirty="0" smtClean="0"/>
              <a:t>, Vermilion County, 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http://www.loc.gov/pictures/item/in0429.photos.319208p/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1" name="Picture 3" descr="C:\Users\13sweeterc\Desktop\319208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5249002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Title: [Letter from Mathew Brady to President Abraham Lincoln, asking Lincoln to sit for a photograph]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http://www.loc.gov/pictures/item/cwp2003001117/PP/</a:t>
            </a:r>
            <a:endParaRPr lang="en-US" dirty="0" smtClean="0"/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3"/>
              </a:rPr>
              <a:t>Brady, Mathew B., ca. 1823-1896</a:t>
            </a:r>
            <a:r>
              <a:rPr lang="en-US" dirty="0" smtClean="0"/>
              <a:t>, author</a:t>
            </a:r>
            <a:endParaRPr lang="en-US" dirty="0"/>
          </a:p>
        </p:txBody>
      </p:sp>
      <p:pic>
        <p:nvPicPr>
          <p:cNvPr id="14338" name="Picture 2" descr="C:\Users\13sweeterc\Desktop\4a40920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447800"/>
            <a:ext cx="4980801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Indictment in People v. Tucker, [Law papers].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The state's attorney indicted Tucker for assaulting Smith with a four-pound </a:t>
            </a:r>
            <a:r>
              <a:rPr lang="en-US" b="1" dirty="0"/>
              <a:t>axe</a:t>
            </a:r>
            <a:r>
              <a:rPr lang="en-US" dirty="0"/>
              <a:t>. Tucker pleaded guilty, and the court fined him $75. </a:t>
            </a:r>
            <a:r>
              <a:rPr lang="en-US" b="1" dirty="0"/>
              <a:t>Lincoln</a:t>
            </a:r>
            <a:r>
              <a:rPr lang="en-US" dirty="0"/>
              <a:t> wrote the indictment for state's attorney </a:t>
            </a:r>
            <a:r>
              <a:rPr lang="en-US" dirty="0" err="1"/>
              <a:t>Lamon</a:t>
            </a:r>
            <a:r>
              <a:rPr lang="en-US" dirty="0"/>
              <a:t>.</a:t>
            </a:r>
          </a:p>
          <a:p>
            <a:r>
              <a:rPr lang="en-US" dirty="0"/>
              <a:t>Vermillion county, </a:t>
            </a:r>
            <a:r>
              <a:rPr lang="en-US" dirty="0" smtClean="0"/>
              <a:t>Il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http://hdl.loc.gov/loc.rbc/lprbscsm.scsm1468</a:t>
            </a:r>
            <a:endParaRPr lang="en-US" dirty="0"/>
          </a:p>
        </p:txBody>
      </p:sp>
      <p:pic>
        <p:nvPicPr>
          <p:cNvPr id="8194" name="Picture 2" descr="C:\Users\13sweeterc\Desktop\18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3733800" cy="5806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Order in Gatling et al. v. Great Western Railroad, [Law papers].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Gatling, Martin, and Prather retained </a:t>
            </a:r>
            <a:r>
              <a:rPr lang="en-US" b="1" dirty="0"/>
              <a:t>Lincoln</a:t>
            </a:r>
            <a:r>
              <a:rPr lang="en-US" dirty="0"/>
              <a:t> and sued the Great Western Railroad for unlawful detention of five acres of their land. The railroad's depot, built on the property, had burned, and Gatling requested $500 in damages. Gatling dismissed the suit. Gatling later invented the rapid fire "Gatling </a:t>
            </a:r>
            <a:r>
              <a:rPr lang="en-US" b="1" dirty="0"/>
              <a:t>gun</a:t>
            </a:r>
            <a:r>
              <a:rPr lang="en-US" dirty="0"/>
              <a:t>."</a:t>
            </a:r>
          </a:p>
          <a:p>
            <a:r>
              <a:rPr lang="en-US" u="sng" dirty="0">
                <a:hlinkClick r:id="rId2"/>
              </a:rPr>
              <a:t>http://hdl.loc.gov/loc.rbc/lprbscsm.scsm1457</a:t>
            </a:r>
            <a:endParaRPr lang="en-US" dirty="0"/>
          </a:p>
          <a:p>
            <a:endParaRPr lang="en-US" dirty="0"/>
          </a:p>
        </p:txBody>
      </p:sp>
      <p:pic>
        <p:nvPicPr>
          <p:cNvPr id="9219" name="Picture 3" descr="C:\Users\13sweeterc\Desktop\lett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66800"/>
            <a:ext cx="4621299" cy="425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Affidavit in Young v. Littler, [Law papers].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Young sued Littler for $1,000 for </a:t>
            </a:r>
            <a:r>
              <a:rPr lang="en-US" b="1" dirty="0"/>
              <a:t>assault</a:t>
            </a:r>
            <a:r>
              <a:rPr lang="en-US" dirty="0"/>
              <a:t> and battery. The fight occurred on Young's property after Littler claimed that a hog belonged to him. Littler, represented by </a:t>
            </a:r>
            <a:r>
              <a:rPr lang="en-US" b="1" dirty="0"/>
              <a:t>Lincoln</a:t>
            </a:r>
            <a:r>
              <a:rPr lang="en-US" dirty="0"/>
              <a:t>, pleaded self-defense and claimed that Young had tried to </a:t>
            </a:r>
            <a:r>
              <a:rPr lang="en-US" b="1" dirty="0"/>
              <a:t>assault</a:t>
            </a:r>
            <a:r>
              <a:rPr lang="en-US" dirty="0"/>
              <a:t> him with a gun and a club. Young died, and his attorney abated the case.</a:t>
            </a:r>
          </a:p>
          <a:p>
            <a:r>
              <a:rPr lang="en-US" dirty="0"/>
              <a:t>Vermillion county, Il</a:t>
            </a:r>
          </a:p>
          <a:p>
            <a:r>
              <a:rPr lang="en-US" u="sng" dirty="0">
                <a:hlinkClick r:id="rId2"/>
              </a:rPr>
              <a:t>http://hdl.loc.gov/loc.rbc/lprbscsm.scsm1440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C:\Users\13sweeterc\Desktop\001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352445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554" t="15112" r="20556" b="25333"/>
          <a:stretch>
            <a:fillRect/>
          </a:stretch>
        </p:blipFill>
        <p:spPr bwMode="auto">
          <a:xfrm>
            <a:off x="457200" y="6858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Title: Lincoln and his family / painted by S.B. Waugh ; engraved by William </a:t>
            </a:r>
            <a:r>
              <a:rPr lang="en-US" dirty="0" err="1"/>
              <a:t>Sartain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Print showing Abraham Lincoln, full-length portrait, sitting in chair at the left end of a table with Thomas sitting next to him, Mary Todd is sitting on the right, and Robert Todd is standing behind the table</a:t>
            </a:r>
            <a:r>
              <a:rPr lang="en-US" dirty="0" smtClean="0"/>
              <a:t>. 1861.</a:t>
            </a:r>
          </a:p>
          <a:p>
            <a:r>
              <a:rPr lang="en-US" dirty="0" smtClean="0">
                <a:hlinkClick r:id="rId2"/>
              </a:rPr>
              <a:t>http://www.loc.gov/pictures/item/2006678603/</a:t>
            </a:r>
            <a:endParaRPr lang="en-US" dirty="0"/>
          </a:p>
          <a:p>
            <a:r>
              <a:rPr lang="en-US" dirty="0" smtClean="0"/>
              <a:t>Creator(s): </a:t>
            </a:r>
            <a:r>
              <a:rPr lang="en-US" dirty="0" err="1" smtClean="0">
                <a:hlinkClick r:id="rId3"/>
              </a:rPr>
              <a:t>Sartain</a:t>
            </a:r>
            <a:r>
              <a:rPr lang="en-US" dirty="0" smtClean="0">
                <a:hlinkClick r:id="rId3"/>
              </a:rPr>
              <a:t>, William, 1843-1924</a:t>
            </a:r>
            <a:r>
              <a:rPr lang="en-US" dirty="0" smtClean="0"/>
              <a:t>, engraver</a:t>
            </a:r>
          </a:p>
          <a:p>
            <a:endParaRPr lang="en-US" dirty="0"/>
          </a:p>
        </p:txBody>
      </p:sp>
      <p:pic>
        <p:nvPicPr>
          <p:cNvPr id="1027" name="Picture 3" descr="C:\Users\13sweeterc\Desktop\1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447800"/>
            <a:ext cx="45720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17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Title: [Abraham Lincoln, head-and-shoulders portrait, facing slightly left, taken in Pittsfield, Illinois, two weeks before the final Lincoln-Douglas debate in Lincoln's unsuccessful bid for the Senate, October 1, 1858]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http://www.loc.gov/pictures/item/98504517/</a:t>
            </a:r>
            <a:endParaRPr lang="en-US" dirty="0" smtClean="0"/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3"/>
              </a:rPr>
              <a:t>Jackson, Calvin, fl. 1858-1882</a:t>
            </a:r>
            <a:r>
              <a:rPr lang="en-US" dirty="0" smtClean="0"/>
              <a:t>, photographer</a:t>
            </a:r>
            <a:endParaRPr lang="en-US" dirty="0"/>
          </a:p>
        </p:txBody>
      </p:sp>
      <p:pic>
        <p:nvPicPr>
          <p:cNvPr id="13314" name="Picture 2" descr="C:\Users\13sweeterc\Desktop\1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762000"/>
            <a:ext cx="367248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Title: [Abraham Lincoln while a traveling lawyer, taken in Danville, </a:t>
            </a:r>
            <a:r>
              <a:rPr lang="en-US" dirty="0" smtClean="0"/>
              <a:t>Illinois 1857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http://www.loc.gov/pictures/item/2008678328/</a:t>
            </a:r>
            <a:endParaRPr lang="en-US" dirty="0" smtClean="0"/>
          </a:p>
          <a:p>
            <a:r>
              <a:rPr lang="en-US" dirty="0" smtClean="0"/>
              <a:t>Creator(s): </a:t>
            </a:r>
            <a:r>
              <a:rPr lang="en-US" dirty="0" err="1" smtClean="0">
                <a:hlinkClick r:id="rId3"/>
              </a:rPr>
              <a:t>Joslin</a:t>
            </a:r>
            <a:r>
              <a:rPr lang="en-US" dirty="0" smtClean="0">
                <a:hlinkClick r:id="rId3"/>
              </a:rPr>
              <a:t>, </a:t>
            </a:r>
            <a:r>
              <a:rPr lang="en-US" dirty="0" err="1" smtClean="0">
                <a:hlinkClick r:id="rId3"/>
              </a:rPr>
              <a:t>Amon</a:t>
            </a:r>
            <a:r>
              <a:rPr lang="en-US" dirty="0" smtClean="0">
                <a:hlinkClick r:id="rId3"/>
              </a:rPr>
              <a:t> T.</a:t>
            </a:r>
            <a:r>
              <a:rPr lang="en-US" dirty="0" smtClean="0"/>
              <a:t>, photographer</a:t>
            </a:r>
            <a:endParaRPr lang="en-US" dirty="0"/>
          </a:p>
        </p:txBody>
      </p:sp>
      <p:pic>
        <p:nvPicPr>
          <p:cNvPr id="2051" name="Picture 3" descr="C:\Users\13sweeterc\Desktop\1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"/>
            <a:ext cx="4190999" cy="553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Title: [Abraham Lincoln, Congressman-elect from Illinois. Three-quarter length portrait,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This daguerreotype is the earliest-known photograph of Abraham Lincoln, taken at age 37 when he was a frontier lawyer in Springfield and Congressman-elect from Illinois. (Source: </a:t>
            </a:r>
            <a:r>
              <a:rPr lang="en-US" dirty="0" err="1" smtClean="0"/>
              <a:t>Ostendorf</a:t>
            </a:r>
            <a:r>
              <a:rPr lang="en-US" dirty="0" smtClean="0"/>
              <a:t>, p. 4)</a:t>
            </a:r>
          </a:p>
          <a:p>
            <a:r>
              <a:rPr lang="en-US" dirty="0" smtClean="0">
                <a:hlinkClick r:id="rId2"/>
              </a:rPr>
              <a:t>http://www.loc.gov/pictures/item/2004664400/</a:t>
            </a:r>
            <a:endParaRPr lang="en-US" dirty="0" smtClean="0"/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3"/>
              </a:rPr>
              <a:t>Shepherd, Nicholas H.</a:t>
            </a:r>
            <a:r>
              <a:rPr lang="en-US" dirty="0" smtClean="0"/>
              <a:t>, photographer</a:t>
            </a:r>
            <a:endParaRPr lang="en-US" dirty="0"/>
          </a:p>
        </p:txBody>
      </p:sp>
      <p:pic>
        <p:nvPicPr>
          <p:cNvPr id="15362" name="Picture 2" descr="C:\Users\13sweeterc\Desktop\3a0028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1000"/>
            <a:ext cx="4038600" cy="543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Title: [Abraham Lincoln, half-length portrait, facing right]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Photo shows Abraham Lincoln in an image that was widely reproduced on presidential campaign </a:t>
            </a:r>
            <a:r>
              <a:rPr lang="en-US" dirty="0" err="1" smtClean="0"/>
              <a:t>ribbins</a:t>
            </a:r>
            <a:r>
              <a:rPr lang="en-US" dirty="0" smtClean="0"/>
              <a:t> in 1860. Lincoln reportedly liked the photograph and often signed prints for admirers. (Source: </a:t>
            </a:r>
            <a:r>
              <a:rPr lang="en-US" dirty="0" err="1" smtClean="0"/>
              <a:t>Ostendorf</a:t>
            </a:r>
            <a:r>
              <a:rPr lang="en-US" dirty="0" smtClean="0"/>
              <a:t>, p. 29)</a:t>
            </a:r>
          </a:p>
          <a:p>
            <a:r>
              <a:rPr lang="en-US" dirty="0" smtClean="0">
                <a:hlinkClick r:id="rId2"/>
              </a:rPr>
              <a:t>http://www.loc.gov/pictures/item/2009630650/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C:\Users\13sweeterc\Desktop\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"/>
            <a:ext cx="3454400" cy="5070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74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Title:[Abraham </a:t>
            </a:r>
            <a:r>
              <a:rPr lang="en-US" dirty="0"/>
              <a:t>Lincoln, head-and-shoulders portrait, facing slightly left, taken in Pittsfield, Illinois, two weeks before the final Lincoln-Douglas debate in Lincoln's unsuccessful bid for the Senate, October 1, 1858]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/>
          <a:p>
            <a:r>
              <a:rPr lang="en-US" dirty="0"/>
              <a:t>Summary: Photograph showing Abraham Lincoln taken in Pittsfield, Illinois, after delivering a speech.</a:t>
            </a:r>
          </a:p>
          <a:p>
            <a:r>
              <a:rPr lang="en-US" dirty="0" smtClean="0">
                <a:hlinkClick r:id="rId2"/>
              </a:rPr>
              <a:t>http://www.loc.gov/pictures/item/2009632130/</a:t>
            </a:r>
            <a:endParaRPr lang="en-US" dirty="0" smtClean="0"/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3"/>
              </a:rPr>
              <a:t>Jackson, Calvin, fl. 1858-1882</a:t>
            </a:r>
            <a:r>
              <a:rPr lang="en-US" dirty="0" smtClean="0"/>
              <a:t>, photographer</a:t>
            </a:r>
            <a:endParaRPr lang="en-US" dirty="0"/>
          </a:p>
        </p:txBody>
      </p:sp>
      <p:pic>
        <p:nvPicPr>
          <p:cNvPr id="4100" name="Picture 4" descr="C:\Users\13sweeterc\Desktop\1858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33400"/>
            <a:ext cx="4419600" cy="549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3008313" cy="1555750"/>
          </a:xfrm>
        </p:spPr>
        <p:txBody>
          <a:bodyPr>
            <a:normAutofit fontScale="90000"/>
          </a:bodyPr>
          <a:lstStyle/>
          <a:p>
            <a:r>
              <a:rPr lang="en-US" dirty="0"/>
              <a:t>Title: 5. Interior, staircase newel post - Peoria City Hall, 419 Fulton Street, Peoria, Peoria County, IL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/>
          <a:p>
            <a:r>
              <a:rPr lang="en-US" dirty="0" smtClean="0"/>
              <a:t>1855</a:t>
            </a:r>
          </a:p>
          <a:p>
            <a:r>
              <a:rPr lang="en-US" dirty="0" smtClean="0">
                <a:hlinkClick r:id="rId2"/>
              </a:rPr>
              <a:t>http://www.loc.gov/pictures/item/il0436.photos.063411p/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 descr="C:\Users\13sweeterc\Desktop\peoria courthouse 1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48291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Title: Locomotive and tender, Great Western Railway, </a:t>
            </a:r>
            <a:r>
              <a:rPr lang="en-US" dirty="0" smtClean="0"/>
              <a:t>Canada. 1859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Photograph shows the locomotive "Spitfire" and tender.</a:t>
            </a:r>
          </a:p>
          <a:p>
            <a:r>
              <a:rPr lang="en-US" dirty="0" smtClean="0">
                <a:hlinkClick r:id="rId2"/>
              </a:rPr>
              <a:t>http://www.loc.gov/pictures/item/93508154/</a:t>
            </a:r>
            <a:endParaRPr lang="en-US" dirty="0" smtClean="0"/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3"/>
              </a:rPr>
              <a:t>England, William, 1830-1896</a:t>
            </a:r>
            <a:r>
              <a:rPr lang="en-US" dirty="0" smtClean="0"/>
              <a:t>, photographer</a:t>
            </a:r>
          </a:p>
          <a:p>
            <a:endParaRPr lang="en-US" dirty="0"/>
          </a:p>
        </p:txBody>
      </p:sp>
      <p:pic>
        <p:nvPicPr>
          <p:cNvPr id="11266" name="Picture 2" descr="C:\Users\13sweeterc\Desktop\1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8600"/>
            <a:ext cx="501015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708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Abraham Lincoln</vt:lpstr>
      <vt:lpstr>Title: Lincoln and his family / painted by S.B. Waugh ; engraved by William Sartain. </vt:lpstr>
      <vt:lpstr>Title: [Abraham Lincoln, head-and-shoulders portrait, facing slightly left, taken in Pittsfield, Illinois, two weeks before the final Lincoln-Douglas debate in Lincoln's unsuccessful bid for the Senate, October 1, 1858]</vt:lpstr>
      <vt:lpstr>Title: [Abraham Lincoln while a traveling lawyer, taken in Danville, Illinois 1857 </vt:lpstr>
      <vt:lpstr>Title: [Abraham Lincoln, Congressman-elect from Illinois. Three-quarter length portrait, </vt:lpstr>
      <vt:lpstr>Title: [Abraham Lincoln, half-length portrait, facing right]</vt:lpstr>
      <vt:lpstr>Title:[Abraham Lincoln, head-and-shoulders portrait, facing slightly left, taken in Pittsfield, Illinois, two weeks before the final Lincoln-Douglas debate in Lincoln's unsuccessful bid for the Senate, October 1, 1858] </vt:lpstr>
      <vt:lpstr>Title: 5. Interior, staircase newel post - Peoria City Hall, 419 Fulton Street, Peoria, Peoria County, IL </vt:lpstr>
      <vt:lpstr>Title: Locomotive and tender, Great Western Railway, Canada. 1859 </vt:lpstr>
      <vt:lpstr>Title: 1. View of north approach, looking south. - Patrick Ford Bridge, Spanning Vermillion River on County Road 315 North, Humrick, Vermilion County, IL </vt:lpstr>
      <vt:lpstr>Title: [Letter from Mathew Brady to President Abraham Lincoln, asking Lincoln to sit for a photograph]</vt:lpstr>
      <vt:lpstr>Indictment in People v. Tucker, [Law papers]. </vt:lpstr>
      <vt:lpstr>Order in Gatling et al. v. Great Western Railroad, [Law papers]. </vt:lpstr>
      <vt:lpstr>Affidavit in Young v. Littler, [Law papers].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</dc:title>
  <dc:creator>Windows User</dc:creator>
  <cp:lastModifiedBy>Windows User</cp:lastModifiedBy>
  <cp:revision>8</cp:revision>
  <dcterms:created xsi:type="dcterms:W3CDTF">2012-11-20T14:41:56Z</dcterms:created>
  <dcterms:modified xsi:type="dcterms:W3CDTF">2012-11-26T15:00:30Z</dcterms:modified>
</cp:coreProperties>
</file>