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4F74BC-1A85-438B-9DB2-89EA5DC0D55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35FA1C-7666-4EC3-9558-38677A572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cph.3a09624" TargetMode="External"/><Relationship Id="rId2" Type="http://schemas.openxmlformats.org/officeDocument/2006/relationships/hyperlink" Target="http://www.loc.gov/pictures/related/?fi=name&amp;q=Hesler,%20Alexander,%201823-18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cph.3a13087" TargetMode="External"/><Relationship Id="rId2" Type="http://schemas.openxmlformats.org/officeDocument/2006/relationships/hyperlink" Target="http://www.loc.gov/pictures/related/?fi=name&amp;q=Von%20Schneidau,%20Polycarp.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www.loc.gov/pictures/resource/cph.3a1308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cph.3a18603" TargetMode="External"/><Relationship Id="rId2" Type="http://schemas.openxmlformats.org/officeDocument/2006/relationships/hyperlink" Target="http://www.loc.gov/pictures/related/?fi=name&amp;q=Joslin,%20Amon%20T.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loc.gov/pictures/resource/cph.3a1860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ppmsca.19254" TargetMode="External"/><Relationship Id="rId2" Type="http://schemas.openxmlformats.org/officeDocument/2006/relationships/hyperlink" Target="http://www.loc.gov/pictures/related/?fi=name&amp;q=Baker%20&amp;%20Godwi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loc.gov/pictures/resource/ppmsca.1925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cph.3g13901" TargetMode="External"/><Relationship Id="rId2" Type="http://schemas.openxmlformats.org/officeDocument/2006/relationships/hyperlink" Target="http://www.loc.gov/pictures/related/?fi=name&amp;q=Jackson,%20Calvin,%20fl.%201858-188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loc.gov/pictures/resource/cph.3g13901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emory.loc.gov/service/rbc/lprbscsm/scsm1512/001r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dl.loc.gov/loc.rbc/lprbscsm.scsm15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service/rbc/lprbscsm/scsm1510/001r.jpg" TargetMode="External"/><Relationship Id="rId2" Type="http://schemas.openxmlformats.org/officeDocument/2006/relationships/hyperlink" Target="http://hdl.loc.gov/loc.rbc/lprbscsm.scsm15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service/rbc/lprbscsm/scsm1495/001r.jpg" TargetMode="External"/><Relationship Id="rId2" Type="http://schemas.openxmlformats.org/officeDocument/2006/relationships/hyperlink" Target="http://hdl.loc.gov/loc.rbc/lprbscsm.scsm14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fsa1998022486/pp/" TargetMode="External"/><Relationship Id="rId2" Type="http://schemas.openxmlformats.org/officeDocument/2006/relationships/hyperlink" Target="http://www.loc.gov/pictures/related/?fi=name&amp;q=Lee,%20Russell,%201903-19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loc.gov/pictures/resource/fsa.8c5124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cph.3g02439" TargetMode="External"/><Relationship Id="rId2" Type="http://schemas.openxmlformats.org/officeDocument/2006/relationships/hyperlink" Target="http://www.loc.gov/pictures/related/?fi=name&amp;q=Shepherd,%20Nicholas%20H.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source/ppmsca.19197/" TargetMode="External"/><Relationship Id="rId2" Type="http://schemas.openxmlformats.org/officeDocument/2006/relationships/hyperlink" Target="http://hdl.loc.gov/loc.pnp/ppmsca.1919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dl.loc.gov/loc.pnp/cph.3b46465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ppmsca.23724" TargetMode="External"/><Relationship Id="rId2" Type="http://schemas.openxmlformats.org/officeDocument/2006/relationships/hyperlink" Target="http://www.loc.gov/pictures/related/?fi=name&amp;q=Whipple,%20John%20Adams,%201822-189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mericaslibrary.gov/assets/aa/lincoln/aa_lincoln_subj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 Devon gulley aka strippa 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lgerian" pitchFamily="82" charset="0"/>
              </a:rPr>
              <a:t>Abraham Lincoln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Title: [Abraham Lincoln, immediately prior to Senate nomination, Chicago, Illinois]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err="1" smtClean="0">
                <a:hlinkClick r:id="rId2"/>
              </a:rPr>
              <a:t>Hesler</a:t>
            </a:r>
            <a:r>
              <a:rPr lang="en-US" u="sng" dirty="0" smtClean="0">
                <a:hlinkClick r:id="rId2"/>
              </a:rPr>
              <a:t>, Alexander, 1823-1895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[1857 February 28, printed later]</a:t>
            </a:r>
          </a:p>
          <a:p>
            <a:r>
              <a:rPr lang="en-US" u="sng" dirty="0" smtClean="0">
                <a:hlinkClick r:id="rId3"/>
              </a:rPr>
              <a:t>http://hdl.loc.gov/loc.pnp/cph.3a09624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anhack" descr="[Abraham Lincoln, immediately prior to Senate nomination, Chicago, Illinois]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459" y="1524000"/>
            <a:ext cx="34647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Title: [Abraham Lincoln while campaigning for the U.S. Senate, taken in Chicago, Illinois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Von </a:t>
            </a:r>
            <a:r>
              <a:rPr lang="en-US" u="sng" dirty="0" err="1" smtClean="0">
                <a:hlinkClick r:id="rId2"/>
              </a:rPr>
              <a:t>Schneidau</a:t>
            </a:r>
            <a:r>
              <a:rPr lang="en-US" u="sng" dirty="0" smtClean="0">
                <a:hlinkClick r:id="rId2"/>
              </a:rPr>
              <a:t>, Polycarp.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1854 Oct. 27 [printed later]</a:t>
            </a:r>
          </a:p>
          <a:p>
            <a:r>
              <a:rPr lang="en-US" u="sng" dirty="0" smtClean="0">
                <a:hlinkClick r:id="rId3"/>
              </a:rPr>
              <a:t>http://hdl.loc.gov/loc.pnp/cph.3a13087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igital file from b&amp;w film copy neg.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828800"/>
            <a:ext cx="31093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Title: [Abraham Lincoln while a traveling lawyer, taken in Danville, Illinois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err="1" smtClean="0">
                <a:hlinkClick r:id="rId2"/>
              </a:rPr>
              <a:t>Joslin</a:t>
            </a:r>
            <a:r>
              <a:rPr lang="en-US" u="sng" dirty="0" smtClean="0">
                <a:hlinkClick r:id="rId2"/>
              </a:rPr>
              <a:t>, </a:t>
            </a:r>
            <a:r>
              <a:rPr lang="en-US" u="sng" dirty="0" err="1" smtClean="0">
                <a:hlinkClick r:id="rId2"/>
              </a:rPr>
              <a:t>Amon</a:t>
            </a:r>
            <a:r>
              <a:rPr lang="en-US" u="sng" dirty="0" smtClean="0">
                <a:hlinkClick r:id="rId2"/>
              </a:rPr>
              <a:t> T.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1857 May 27 [printed later]</a:t>
            </a:r>
          </a:p>
          <a:p>
            <a:r>
              <a:rPr lang="en-US" u="sng" dirty="0" smtClean="0">
                <a:hlinkClick r:id="rId3"/>
              </a:rPr>
              <a:t>http://hdl.loc.gov/loc.pnp/cph.3a18603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igital file from b&amp;w film copy neg.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9812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Title: Abraham Lincoln, Republican candidate for president of the United States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Baker &amp; Godwin</a:t>
            </a:r>
            <a:r>
              <a:rPr lang="en-US" dirty="0" smtClean="0"/>
              <a:t>, engraver </a:t>
            </a:r>
          </a:p>
          <a:p>
            <a:pPr lvl="0"/>
            <a:r>
              <a:rPr lang="en-US" dirty="0" smtClean="0"/>
              <a:t>Date Created/Published: [New York] : Published and for sale by Baker &amp; Godwin, Tribune Buildings, N.Y., c1860.</a:t>
            </a:r>
          </a:p>
          <a:p>
            <a:pPr lvl="0"/>
            <a:r>
              <a:rPr lang="en-US" dirty="0" smtClean="0"/>
              <a:t>Medium: 1 print on </a:t>
            </a:r>
            <a:r>
              <a:rPr lang="en-US" dirty="0" err="1" smtClean="0"/>
              <a:t>calendered</a:t>
            </a:r>
            <a:r>
              <a:rPr lang="en-US" dirty="0" smtClean="0"/>
              <a:t> paper : woodcut with letterpress ; image 39.3 x 55 cm.</a:t>
            </a:r>
          </a:p>
          <a:p>
            <a:pPr lvl="0"/>
            <a:r>
              <a:rPr lang="en-US" dirty="0" smtClean="0"/>
              <a:t>Summary: A print for a large campaign banner or poster for Republican presidential candidate Abraham Lincoln. It features a central roundel with a bust portrait of the candidate, flanked by standing deities Justice and Liberty. Justice (left) holds scales and a sword, while Liberty (right) holds the Constitution and a staff with Phrygian cap. An eagle with wings spread perches atop the roundel, behind which are several American flags on pointed staffs. Below the roundel a document "The Union" and a fasces lie on the ground. The image appears to have been printed from the same blocks (or a stereotype of them) as Baker &amp; Godwin's 1856 banner for Millard Fillmore (no. 1856-6). Only the central portrait has changed.</a:t>
            </a:r>
          </a:p>
          <a:p>
            <a:r>
              <a:rPr lang="en-US" u="sng" dirty="0" smtClean="0">
                <a:hlinkClick r:id="rId3"/>
              </a:rPr>
              <a:t>http://hdl.loc.gov/loc.pnp/ppmsca.19254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digital file from original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Title: [Abraham Lincoln, head-and-shoulders portrait, facing slightly left, taken in Pittsfield, Illinois, two weeks before the final Lincoln-Douglas debate in Lincoln's unsuccessful bid for the Senate, October 1, 1858]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Jackson, Calvin, fl. 1858-1882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1858 October 1.</a:t>
            </a:r>
          </a:p>
          <a:p>
            <a:r>
              <a:rPr lang="en-US" u="sng" dirty="0" smtClean="0">
                <a:hlinkClick r:id="rId3"/>
              </a:rPr>
              <a:t>http://hdl.loc.gov/loc.pnp/cph.3g13901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igital file from color film copy transparency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31215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772" t="22968" r="19280" b="1395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case document</a:t>
            </a:r>
            <a:endParaRPr lang="en-US" dirty="0"/>
          </a:p>
        </p:txBody>
      </p:sp>
      <p:pic>
        <p:nvPicPr>
          <p:cNvPr id="5" name="Content Placeholder 4" descr="Image 1 of 2, Plea in Wisner v. Wooster, Rust, &amp; Hougham, [Law p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68411" y="1524000"/>
            <a:ext cx="28368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Summary: Wooster owed Wisner $3,000 for goods and merchandise. Wooster failed to pay, and Wisner sued in an action of </a:t>
            </a:r>
            <a:r>
              <a:rPr lang="en-US" dirty="0" err="1"/>
              <a:t>assumpsit</a:t>
            </a:r>
            <a:r>
              <a:rPr lang="en-US" dirty="0"/>
              <a:t> seeking $3,000. Wooster retained Lincoln and pleaded non-</a:t>
            </a:r>
            <a:r>
              <a:rPr lang="en-US" dirty="0" err="1"/>
              <a:t>assumpsit</a:t>
            </a:r>
            <a:r>
              <a:rPr lang="en-US" dirty="0"/>
              <a:t>. Apparently, the parties reached an agreement, and the court dismissed the </a:t>
            </a:r>
            <a:r>
              <a:rPr lang="en-US" b="1" dirty="0"/>
              <a:t>case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4"/>
              </a:rPr>
              <a:t>http://hdl.loc.gov/loc.rbc/lprbscsm.scsm1512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Summary: The people of Illinois, for the use of White, retained Lincoln and sued </a:t>
            </a:r>
            <a:r>
              <a:rPr lang="en-US" dirty="0" err="1" smtClean="0"/>
              <a:t>Yount</a:t>
            </a:r>
            <a:r>
              <a:rPr lang="en-US" dirty="0" smtClean="0"/>
              <a:t> to collect a $12,000 debt. White, the administrator de </a:t>
            </a:r>
            <a:r>
              <a:rPr lang="en-US" dirty="0" err="1" smtClean="0"/>
              <a:t>bonis</a:t>
            </a:r>
            <a:r>
              <a:rPr lang="en-US" dirty="0" smtClean="0"/>
              <a:t> non of Joseph Davis's estate, charged that </a:t>
            </a:r>
            <a:r>
              <a:rPr lang="en-US" dirty="0" err="1" smtClean="0"/>
              <a:t>Yount</a:t>
            </a:r>
            <a:r>
              <a:rPr lang="en-US" dirty="0" smtClean="0"/>
              <a:t>, as administrator of Marcus Snow's estate, was liable for the $12,000 due to the Davis estate from Snow, who had been administrator de </a:t>
            </a:r>
            <a:r>
              <a:rPr lang="en-US" dirty="0" err="1" smtClean="0"/>
              <a:t>bonis</a:t>
            </a:r>
            <a:r>
              <a:rPr lang="en-US" dirty="0" smtClean="0"/>
              <a:t> non of Davis's estate until his death. White stated that the $12,000 debt that Snow owed the estate came from Snow's selling real and personal property from the estate. The court ruled for </a:t>
            </a:r>
            <a:r>
              <a:rPr lang="en-US" dirty="0" err="1" smtClean="0"/>
              <a:t>Yount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>
                <a:hlinkClick r:id="rId2"/>
              </a:rPr>
              <a:t>http://hdl.loc.gov/loc.rbc/lprbscsm.scsm1510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Image 1 of 2, Order in People for use of White v. Yount, [Law pa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220" y="1524000"/>
            <a:ext cx="29151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Summary: Allen sued the Illinois Central Railroad and requested $300 in damages. The railroad retained Lincoln, who demurred to Allen's declaration. The court sustained the demurrer and dismissed the </a:t>
            </a:r>
            <a:r>
              <a:rPr lang="en-US" b="1" dirty="0" smtClean="0"/>
              <a:t>case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>
                <a:hlinkClick r:id="rId2"/>
              </a:rPr>
              <a:t>http://hdl.loc.gov/loc.rbc/lprbscsm.scsm1495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age 1 of 2, Demurrer in Allen v. Illinois Central Railroad, [L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0136"/>
            <a:ext cx="4059238" cy="30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Title: The Posey Building of </a:t>
            </a:r>
            <a:r>
              <a:rPr lang="en-US" dirty="0" err="1" smtClean="0"/>
              <a:t>Shawneetown</a:t>
            </a:r>
            <a:r>
              <a:rPr lang="en-US" dirty="0" smtClean="0"/>
              <a:t>, Illinois, in which Abraham Lincoln and Robert Ingersoll had law offices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Lee, Russell, 1903-1986</a:t>
            </a:r>
            <a:r>
              <a:rPr lang="en-US" dirty="0" smtClean="0"/>
              <a:t>, photographer </a:t>
            </a:r>
          </a:p>
          <a:p>
            <a:r>
              <a:rPr lang="en-US" u="sng" dirty="0" smtClean="0">
                <a:hlinkClick r:id="rId3"/>
              </a:rPr>
              <a:t>http://www.loc.gov/pictures/item/fsa1998022486/pp/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ntermediary roll film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0200"/>
            <a:ext cx="35051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Title: [Abraham Lincoln, Congressman-elect from Illinois. Three-quarter length portrait, seated, facing front]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Shepherd, Nicholas H.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[Springfield, Ill., 1846 or 1847]</a:t>
            </a:r>
          </a:p>
          <a:p>
            <a:pPr lvl="0"/>
            <a:r>
              <a:rPr lang="en-US" dirty="0" smtClean="0"/>
              <a:t>Medium: 1 photograph : quarter plate daguerreotype ; plate 4 1/4 x 3 1/4 in.</a:t>
            </a:r>
          </a:p>
          <a:p>
            <a:pPr lvl="0"/>
            <a:r>
              <a:rPr lang="en-US" dirty="0" smtClean="0"/>
              <a:t>Summary: This daguerreotype is the earliest-known photograph of Abraham Lincoln, taken at age 37 when he was a frontier lawyer in Springfield and Congressman-elect from Illinois</a:t>
            </a:r>
          </a:p>
          <a:p>
            <a:pPr lvl="0"/>
            <a:r>
              <a:rPr lang="en-US" u="sng" dirty="0" smtClean="0">
                <a:hlinkClick r:id="rId3"/>
              </a:rPr>
              <a:t>http://hdl.loc.gov/loc.pnp/cph.3g02439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anhack" descr="[Abraham Lincoln, Congressman-elect from Illinois. Three-quarter length portrait, seated, facing front]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44" y="152400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Title: The Coles County Court House in Charleston, Ills., in which Lincoln often practiced law and before which he made a short speech in the evening after his fourth joint debate with Douglas, Sept. 18, 1858 </a:t>
            </a:r>
          </a:p>
          <a:p>
            <a:pPr lvl="0"/>
            <a:r>
              <a:rPr lang="en-US" dirty="0" smtClean="0"/>
              <a:t>Date Created/Published: [between 1860 and 1898?]</a:t>
            </a:r>
          </a:p>
          <a:p>
            <a:pPr lvl="0"/>
            <a:r>
              <a:rPr lang="en-US" dirty="0" smtClean="0"/>
              <a:t>Medium: 1 photographic print : albumen.</a:t>
            </a:r>
          </a:p>
          <a:p>
            <a:pPr lvl="0"/>
            <a:r>
              <a:rPr lang="en-US" dirty="0" smtClean="0"/>
              <a:t>Summary: Photograph showing courthouse with people and horse-drawn wagons in front.</a:t>
            </a:r>
          </a:p>
          <a:p>
            <a:pPr lvl="0"/>
            <a:r>
              <a:rPr lang="en-US" dirty="0" smtClean="0"/>
              <a:t>Reproduction Number: LC-DIG-ppmsca-19197 (digital file from original)</a:t>
            </a:r>
          </a:p>
          <a:p>
            <a:pPr lvl="0"/>
            <a:r>
              <a:rPr lang="en-US" dirty="0" smtClean="0"/>
              <a:t>Rights Advisory: No known restrictions on publication.</a:t>
            </a:r>
          </a:p>
          <a:p>
            <a:r>
              <a:rPr lang="en-US" u="sng" dirty="0" smtClean="0">
                <a:hlinkClick r:id="rId2"/>
              </a:rPr>
              <a:t>http://hdl.loc.gov/loc.pnp/ppmsca.19197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Content Placeholder 4" descr="digital file from original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5814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Title: [Excerpt of Lincoln's speech, final debate with Stephen A. Douglas from Abraham Lincoln's scrapbook of the Illinois political campaign of 1858] </a:t>
            </a:r>
          </a:p>
          <a:p>
            <a:pPr lvl="0"/>
            <a:r>
              <a:rPr lang="en-US" dirty="0" smtClean="0"/>
              <a:t>Date Created/Published: [1858]</a:t>
            </a:r>
          </a:p>
          <a:p>
            <a:pPr lvl="0"/>
            <a:r>
              <a:rPr lang="en-US" u="sng" dirty="0" smtClean="0">
                <a:hlinkClick r:id="rId2"/>
              </a:rPr>
              <a:t>http://hdl.loc.gov/loc.pnp/cph.3b46465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&amp;w film copy neg.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809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Title: Abraham Lincoln at home </a:t>
            </a:r>
          </a:p>
          <a:p>
            <a:pPr lvl="0"/>
            <a:r>
              <a:rPr lang="en-US" dirty="0" smtClean="0"/>
              <a:t>Creator(s): </a:t>
            </a:r>
            <a:r>
              <a:rPr lang="en-US" u="sng" dirty="0" smtClean="0">
                <a:hlinkClick r:id="rId2"/>
              </a:rPr>
              <a:t>Whipple, John Adams, 1822-1891</a:t>
            </a:r>
            <a:r>
              <a:rPr lang="en-US" dirty="0" smtClean="0"/>
              <a:t>, photographer </a:t>
            </a:r>
          </a:p>
          <a:p>
            <a:pPr lvl="0"/>
            <a:r>
              <a:rPr lang="en-US" dirty="0" smtClean="0"/>
              <a:t>Date Created/Published: [1860, c1865]</a:t>
            </a:r>
          </a:p>
          <a:p>
            <a:r>
              <a:rPr lang="en-US" u="sng" dirty="0" smtClean="0">
                <a:hlinkClick r:id="rId3"/>
              </a:rPr>
              <a:t>http://hdl.loc.gov/loc.pnp/ppmsca.23724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anhack" descr="Abraham Lincoln at home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15055"/>
            <a:ext cx="4059238" cy="35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875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Abraham Lincoln</vt:lpstr>
      <vt:lpstr>Lincoln case document</vt:lpstr>
      <vt:lpstr>case</vt:lpstr>
      <vt:lpstr>case</vt:lpstr>
      <vt:lpstr>case</vt:lpstr>
      <vt:lpstr>picture</vt:lpstr>
      <vt:lpstr>picture</vt:lpstr>
      <vt:lpstr>picture</vt:lpstr>
      <vt:lpstr>picture</vt:lpstr>
      <vt:lpstr>picture</vt:lpstr>
      <vt:lpstr>picture</vt:lpstr>
      <vt:lpstr>picture</vt:lpstr>
      <vt:lpstr>picture</vt:lpstr>
      <vt:lpstr>picture</vt:lpstr>
      <vt:lpstr>wordle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Windows User</dc:creator>
  <cp:lastModifiedBy>Windows User</cp:lastModifiedBy>
  <cp:revision>7</cp:revision>
  <dcterms:created xsi:type="dcterms:W3CDTF">2012-11-20T14:43:11Z</dcterms:created>
  <dcterms:modified xsi:type="dcterms:W3CDTF">2012-11-26T15:08:00Z</dcterms:modified>
</cp:coreProperties>
</file>