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1" autoAdjust="0"/>
    <p:restoredTop sz="94714" autoAdjust="0"/>
  </p:normalViewPr>
  <p:slideViewPr>
    <p:cSldViewPr>
      <p:cViewPr varScale="1">
        <p:scale>
          <a:sx n="86" d="100"/>
          <a:sy n="86" d="100"/>
        </p:scale>
        <p:origin x="-10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B8EE67A-EFAC-4367-959A-ACF4A6BA6F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EE67A-EFAC-4367-959A-ACF4A6BA6F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EE67A-EFAC-4367-959A-ACF4A6BA6F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EE67A-EFAC-4367-959A-ACF4A6BA6F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EE67A-EFAC-4367-959A-ACF4A6BA6F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EE67A-EFAC-4367-959A-ACF4A6BA6F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8EE67A-EFAC-4367-959A-ACF4A6BA6F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8EE67A-EFAC-4367-959A-ACF4A6BA6F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8EE67A-EFAC-4367-959A-ACF4A6BA6F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EE67A-EFAC-4367-959A-ACF4A6BA6F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CA47E4-E915-45E4-B5B1-D6281E9CEF41}"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B8EE67A-EFAC-4367-959A-ACF4A6BA6F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CA47E4-E915-45E4-B5B1-D6281E9CEF41}" type="datetimeFigureOut">
              <a:rPr lang="en-US" smtClean="0"/>
              <a:pPr/>
              <a:t>11/26/2012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8EE67A-EFAC-4367-959A-ACF4A6BA6F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hdl.loc.gov/loc.pnp/highsm.1605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memory.loc.gov/cgi-bin/ampage?collId=lprbscsm&amp;fileName=scsm1565/lprbscsmscsm1565.db&amp;recNum=0&amp;itemLink=D?scsmbib:20:./temp/~ammem_VsV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memory.loc.gov/cgi-bin/ampage?collId=lprbscsm&amp;fileName=scsm1600/lprbscsmscsm1600.db&amp;recNum=0&amp;itemLink=D?scsmbib:2:./temp/~ammem_VsV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memory.loc.gov/cgi-bin/ampage?collId=lprbscsm&amp;fileName=scsm1438/lprbscsmscsm1438.db&amp;recNum=0&amp;itemLink=D?scsmbib:15:./temp/~ammem_VsV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hdl.loc.gov/loc.pnp/cph.3g1390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hdl.loc.gov/loc.pnp/cph.3a1860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hdl.loc.gov/loc.pnp/ppmsca.1919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hdl.loc.gov/loc.pnp/cph.3a0748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hdl.loc.gov/loc.pnp/thc.5a4802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as a lawyer</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Abraham Lincoln death mask and what was in his pockets the night he died in 1865, kept at Ford's Theatre, Washington, D.C. </a:t>
            </a:r>
            <a:r>
              <a:rPr lang="en-US" sz="1800" dirty="0" smtClean="0">
                <a:hlinkClick r:id="rId2"/>
              </a:rPr>
              <a:t>http://hdl.loc.gov/loc.pnp/highsm.16054</a:t>
            </a:r>
            <a:r>
              <a:rPr lang="en-US" sz="1800" dirty="0" smtClean="0"/>
              <a:t> </a:t>
            </a:r>
            <a:endParaRPr lang="en-US" sz="1800" dirty="0"/>
          </a:p>
        </p:txBody>
      </p:sp>
      <p:pic>
        <p:nvPicPr>
          <p:cNvPr id="23554" name="Picture 2" descr="Abraham Lincoln death mask and what was in his pockets the night he died in 1865, kept at Ford's Theatre, Washington, D.C."/>
          <p:cNvPicPr>
            <a:picLocks noChangeAspect="1" noChangeArrowheads="1"/>
          </p:cNvPicPr>
          <p:nvPr/>
        </p:nvPicPr>
        <p:blipFill>
          <a:blip r:embed="rId3" cstate="print"/>
          <a:srcRect/>
          <a:stretch>
            <a:fillRect/>
          </a:stretch>
        </p:blipFill>
        <p:spPr bwMode="auto">
          <a:xfrm>
            <a:off x="2971800" y="1863686"/>
            <a:ext cx="3886200" cy="499431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l="20705" t="14937" r="20705" b="24304"/>
          <a:stretch>
            <a:fillRect/>
          </a:stretch>
        </p:blipFill>
        <p:spPr bwMode="auto">
          <a:xfrm>
            <a:off x="990600" y="2067278"/>
            <a:ext cx="7391400" cy="479072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000" dirty="0" smtClean="0"/>
              <a:t>October 29, 1853</a:t>
            </a:r>
            <a:br>
              <a:rPr lang="en-US" sz="2000" dirty="0" smtClean="0"/>
            </a:br>
            <a:r>
              <a:rPr lang="en-US" sz="2000" dirty="0" smtClean="0"/>
              <a:t>Summary: </a:t>
            </a:r>
            <a:r>
              <a:rPr lang="en-US" sz="2000" dirty="0" err="1" smtClean="0"/>
              <a:t>Lamm</a:t>
            </a:r>
            <a:r>
              <a:rPr lang="en-US" sz="2000" dirty="0" smtClean="0"/>
              <a:t> and </a:t>
            </a:r>
            <a:r>
              <a:rPr lang="en-US" sz="2000" dirty="0" err="1" smtClean="0"/>
              <a:t>Bachop</a:t>
            </a:r>
            <a:r>
              <a:rPr lang="en-US" sz="2000" dirty="0" smtClean="0"/>
              <a:t> attempted to settle a dispute through arbitration. </a:t>
            </a:r>
            <a:r>
              <a:rPr lang="en-US" sz="2000" dirty="0" err="1" smtClean="0"/>
              <a:t>Lamm</a:t>
            </a:r>
            <a:r>
              <a:rPr lang="en-US" sz="2000" dirty="0" smtClean="0"/>
              <a:t> agreed to relinquish a quitclaim deed on 360 acres of land in return for a $125 promissory note from </a:t>
            </a:r>
            <a:r>
              <a:rPr lang="en-US" sz="2000" dirty="0" err="1" smtClean="0"/>
              <a:t>Bachop</a:t>
            </a:r>
            <a:r>
              <a:rPr lang="en-US" sz="2000" dirty="0" smtClean="0"/>
              <a:t>. </a:t>
            </a:r>
            <a:r>
              <a:rPr lang="en-US" sz="2000" dirty="0" err="1" smtClean="0"/>
              <a:t>Lamm</a:t>
            </a:r>
            <a:r>
              <a:rPr lang="en-US" sz="2000" dirty="0" smtClean="0"/>
              <a:t> sued after </a:t>
            </a:r>
            <a:r>
              <a:rPr lang="en-US" sz="2000" dirty="0" err="1" smtClean="0"/>
              <a:t>Bachop</a:t>
            </a:r>
            <a:r>
              <a:rPr lang="en-US" sz="2000" dirty="0" smtClean="0"/>
              <a:t> failed to pay the note. </a:t>
            </a:r>
            <a:r>
              <a:rPr lang="en-US" sz="2000" dirty="0" err="1" smtClean="0"/>
              <a:t>Bachop</a:t>
            </a:r>
            <a:r>
              <a:rPr lang="en-US" sz="2000" dirty="0" smtClean="0"/>
              <a:t> retained </a:t>
            </a:r>
            <a:r>
              <a:rPr lang="en-US" sz="2000" b="1" dirty="0" smtClean="0"/>
              <a:t>Lincoln</a:t>
            </a:r>
            <a:r>
              <a:rPr lang="en-US" sz="2000" dirty="0" smtClean="0"/>
              <a:t> and pleaded that he had made no written agreement with </a:t>
            </a:r>
            <a:r>
              <a:rPr lang="en-US" sz="2000" dirty="0" err="1" smtClean="0"/>
              <a:t>Lamm</a:t>
            </a:r>
            <a:r>
              <a:rPr lang="en-US" sz="2000" dirty="0" smtClean="0"/>
              <a:t>. The court ruled for </a:t>
            </a:r>
            <a:r>
              <a:rPr lang="en-US" sz="2000" dirty="0" err="1" smtClean="0"/>
              <a:t>Bachop</a:t>
            </a:r>
            <a:r>
              <a:rPr lang="en-US" sz="2000" dirty="0" smtClean="0"/>
              <a:t>.</a:t>
            </a:r>
            <a:endParaRPr lang="en-US" sz="2000" dirty="0"/>
          </a:p>
        </p:txBody>
      </p:sp>
      <p:pic>
        <p:nvPicPr>
          <p:cNvPr id="4" name="Content Placeholder 3" descr="thumbnail">
            <a:hlinkClick r:id="rId2"/>
          </p:cNvPr>
          <p:cNvPicPr>
            <a:picLocks noGrp="1"/>
          </p:cNvPicPr>
          <p:nvPr>
            <p:ph idx="1"/>
          </p:nvPr>
        </p:nvPicPr>
        <p:blipFill>
          <a:blip r:embed="rId3" cstate="print"/>
          <a:srcRect/>
          <a:stretch>
            <a:fillRect/>
          </a:stretch>
        </p:blipFill>
        <p:spPr bwMode="auto">
          <a:xfrm>
            <a:off x="2209800" y="1905000"/>
            <a:ext cx="5029199" cy="4724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Chamberlain vs. Ewing, [Law papers].</a:t>
            </a:r>
            <a:br>
              <a:rPr lang="en-US" dirty="0" smtClean="0"/>
            </a:br>
            <a:r>
              <a:rPr lang="en-US" dirty="0" smtClean="0"/>
              <a:t> </a:t>
            </a:r>
            <a:br>
              <a:rPr lang="en-US" dirty="0" smtClean="0"/>
            </a:br>
            <a:r>
              <a:rPr lang="en-US" dirty="0" smtClean="0"/>
              <a:t> </a:t>
            </a:r>
            <a:br>
              <a:rPr lang="en-US" dirty="0" smtClean="0"/>
            </a:br>
            <a:r>
              <a:rPr lang="en-US" dirty="0" smtClean="0"/>
              <a:t> </a:t>
            </a:r>
            <a:br>
              <a:rPr lang="en-US" dirty="0" smtClean="0"/>
            </a:br>
            <a:r>
              <a:rPr lang="en-US" sz="2000" dirty="0" smtClean="0"/>
              <a:t>June 15, 1850</a:t>
            </a:r>
            <a:br>
              <a:rPr lang="en-US" sz="2000" dirty="0" smtClean="0"/>
            </a:br>
            <a:r>
              <a:rPr lang="en-US" sz="2000" dirty="0" smtClean="0"/>
              <a:t>Mobile County, Alabama</a:t>
            </a:r>
            <a:r>
              <a:rPr lang="en-US" dirty="0" smtClean="0"/>
              <a:t/>
            </a:r>
            <a:br>
              <a:rPr lang="en-US" dirty="0" smtClean="0"/>
            </a:br>
            <a:endParaRPr lang="en-US" dirty="0"/>
          </a:p>
        </p:txBody>
      </p:sp>
      <p:pic>
        <p:nvPicPr>
          <p:cNvPr id="4" name="Content Placeholder 3" descr="thumbnail">
            <a:hlinkClick r:id="rId2"/>
          </p:cNvPr>
          <p:cNvPicPr>
            <a:picLocks noGrp="1"/>
          </p:cNvPicPr>
          <p:nvPr>
            <p:ph idx="1"/>
          </p:nvPr>
        </p:nvPicPr>
        <p:blipFill>
          <a:blip r:embed="rId3" cstate="print"/>
          <a:srcRect/>
          <a:stretch>
            <a:fillRect/>
          </a:stretch>
        </p:blipFill>
        <p:spPr bwMode="auto">
          <a:xfrm>
            <a:off x="1905000" y="1828800"/>
            <a:ext cx="4343400" cy="4343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2000" dirty="0" smtClean="0"/>
              <a:t>Lee sued Coburn to collect $600 for five years of labor as a servant. There was no written contract, guarantee, or promise between the parties, and Lee refused to prosecute the </a:t>
            </a:r>
            <a:r>
              <a:rPr lang="en-US" sz="2000" b="1" dirty="0" smtClean="0"/>
              <a:t>case</a:t>
            </a:r>
            <a:r>
              <a:rPr lang="en-US" sz="2000" dirty="0" smtClean="0"/>
              <a:t> further after the jury heard the evidence. </a:t>
            </a:r>
            <a:r>
              <a:rPr lang="en-US" sz="2000" b="1" dirty="0" smtClean="0"/>
              <a:t>Lincoln</a:t>
            </a:r>
            <a:r>
              <a:rPr lang="en-US" sz="2000" dirty="0" smtClean="0"/>
              <a:t> represented Coburn. </a:t>
            </a:r>
            <a:r>
              <a:rPr lang="en-US" dirty="0" smtClean="0"/>
              <a:t/>
            </a:r>
            <a:br>
              <a:rPr lang="en-US" dirty="0" smtClean="0"/>
            </a:br>
            <a:endParaRPr lang="en-US" dirty="0"/>
          </a:p>
        </p:txBody>
      </p:sp>
      <p:pic>
        <p:nvPicPr>
          <p:cNvPr id="4" name="Content Placeholder 3" descr="thumbnail">
            <a:hlinkClick r:id="rId2"/>
          </p:cNvPr>
          <p:cNvPicPr>
            <a:picLocks noGrp="1"/>
          </p:cNvPicPr>
          <p:nvPr>
            <p:ph idx="1"/>
          </p:nvPr>
        </p:nvPicPr>
        <p:blipFill>
          <a:blip r:embed="rId3" cstate="print"/>
          <a:srcRect/>
          <a:stretch>
            <a:fillRect/>
          </a:stretch>
        </p:blipFill>
        <p:spPr bwMode="auto">
          <a:xfrm>
            <a:off x="2133600" y="1752600"/>
            <a:ext cx="4495800" cy="4724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382000" cy="1962912"/>
          </a:xfrm>
        </p:spPr>
        <p:txBody>
          <a:bodyPr>
            <a:normAutofit/>
          </a:bodyPr>
          <a:lstStyle/>
          <a:p>
            <a:r>
              <a:rPr lang="en-US" sz="2400" dirty="0" smtClean="0"/>
              <a:t>: </a:t>
            </a:r>
            <a:r>
              <a:rPr lang="en-US" sz="1800" dirty="0" smtClean="0"/>
              <a:t>[Abraham Lincoln, head-and-shoulders portrait, facing slightly left, taken in Pittsfield, Illinois, two weeks before the final Lincoln-Douglas debate in Lincoln's unsuccessful bid for the Senate, October 1, 1858] Photograph showing Abraham Lincoln taken in Pittsfield, Illinois, after delivering a speech. </a:t>
            </a:r>
            <a:r>
              <a:rPr lang="en-US" sz="1800" dirty="0" smtClean="0">
                <a:hlinkClick r:id="rId2"/>
              </a:rPr>
              <a:t>http://hdl.loc.gov/loc.pnp/cph.3g13901</a:t>
            </a:r>
            <a:r>
              <a:rPr lang="en-US" sz="1800" dirty="0" smtClean="0"/>
              <a:t> </a:t>
            </a:r>
            <a:endParaRPr lang="en-US" sz="1800" dirty="0"/>
          </a:p>
        </p:txBody>
      </p:sp>
      <p:pic>
        <p:nvPicPr>
          <p:cNvPr id="1026" name="Picture 2" descr="digital file from color film copy transparency"/>
          <p:cNvPicPr>
            <a:picLocks noChangeAspect="1" noChangeArrowheads="1"/>
          </p:cNvPicPr>
          <p:nvPr/>
        </p:nvPicPr>
        <p:blipFill>
          <a:blip r:embed="rId3" cstate="print"/>
          <a:srcRect/>
          <a:stretch>
            <a:fillRect/>
          </a:stretch>
        </p:blipFill>
        <p:spPr bwMode="auto">
          <a:xfrm>
            <a:off x="2362200" y="3238500"/>
            <a:ext cx="2895600" cy="3619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[Abraham Lincoln, head-and-shoulders portrait, facing slightly left, taken in Pittsfield, Illinois, two weeks before the final Lincoln-Douglas debate in Lincoln's unsuccessful bid for the Senate, October 1, 1858] </a:t>
            </a:r>
            <a:r>
              <a:rPr lang="en-US" sz="1800" dirty="0" smtClean="0">
                <a:hlinkClick r:id="rId2"/>
              </a:rPr>
              <a:t>http://hdl.loc.gov/loc.pnp/cph.3a18600</a:t>
            </a:r>
            <a:r>
              <a:rPr lang="en-US" sz="1800" dirty="0" smtClean="0"/>
              <a:t> </a:t>
            </a:r>
            <a:endParaRPr lang="en-US" sz="1800" dirty="0"/>
          </a:p>
        </p:txBody>
      </p:sp>
      <p:pic>
        <p:nvPicPr>
          <p:cNvPr id="18434" name="Picture 2" descr="[Abraham Lincoln, head-and-shoulders portrait, facing slightly left, taken in Pittsfield, Illinois, two weeks before the final Lincoln-Douglas debate in Lincoln's unsuccessful bid for the Senate, October 1, 1858]"/>
          <p:cNvPicPr>
            <a:picLocks noChangeAspect="1" noChangeArrowheads="1"/>
          </p:cNvPicPr>
          <p:nvPr/>
        </p:nvPicPr>
        <p:blipFill>
          <a:blip r:embed="rId3" cstate="print"/>
          <a:srcRect/>
          <a:stretch>
            <a:fillRect/>
          </a:stretch>
        </p:blipFill>
        <p:spPr bwMode="auto">
          <a:xfrm>
            <a:off x="2514600" y="2133599"/>
            <a:ext cx="3794283" cy="47244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[Abraham Lincoln, three-quarter length portrait, seated, facing right; hair parted on Lincoln's right side] </a:t>
            </a:r>
            <a:r>
              <a:rPr lang="en-US" sz="1800" dirty="0" smtClean="0">
                <a:hlinkClick r:id="rId2"/>
              </a:rPr>
              <a:t>http://hdl.loc.gov/loc.pnp/ppmsca.19190</a:t>
            </a:r>
            <a:r>
              <a:rPr lang="en-US" sz="1800" dirty="0" smtClean="0"/>
              <a:t> </a:t>
            </a:r>
            <a:endParaRPr lang="en-US" sz="1800" dirty="0"/>
          </a:p>
        </p:txBody>
      </p:sp>
      <p:pic>
        <p:nvPicPr>
          <p:cNvPr id="19458" name="Picture 2" descr="[Abraham Lincoln, three-quarter length portrait, seated, facing right; hair parted on Lincoln's right side]"/>
          <p:cNvPicPr>
            <a:picLocks noChangeAspect="1" noChangeArrowheads="1"/>
          </p:cNvPicPr>
          <p:nvPr/>
        </p:nvPicPr>
        <p:blipFill>
          <a:blip r:embed="rId3" cstate="print"/>
          <a:srcRect/>
          <a:stretch>
            <a:fillRect/>
          </a:stretch>
        </p:blipFill>
        <p:spPr bwMode="auto">
          <a:xfrm>
            <a:off x="2819400" y="1905001"/>
            <a:ext cx="3448050" cy="49529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[Abraham Lincoln, three-quarter length portrait, seated, facing right; hair parted on Lincoln's right side] </a:t>
            </a:r>
            <a:r>
              <a:rPr lang="en-US" sz="1800" dirty="0" smtClean="0">
                <a:hlinkClick r:id="rId2"/>
              </a:rPr>
              <a:t>http://hdl.loc.gov/loc.pnp/cph.3a07486</a:t>
            </a:r>
            <a:r>
              <a:rPr lang="en-US" sz="1800" dirty="0" smtClean="0"/>
              <a:t> </a:t>
            </a:r>
            <a:endParaRPr lang="en-US" sz="1800" dirty="0"/>
          </a:p>
        </p:txBody>
      </p:sp>
      <p:pic>
        <p:nvPicPr>
          <p:cNvPr id="20482" name="Picture 2" descr="[Abraham Lincoln, three-quarter length portrait, seated, facing right; hair parted on Lincoln's right side]"/>
          <p:cNvPicPr>
            <a:picLocks noChangeAspect="1" noChangeArrowheads="1"/>
          </p:cNvPicPr>
          <p:nvPr/>
        </p:nvPicPr>
        <p:blipFill>
          <a:blip r:embed="rId3" cstate="print"/>
          <a:srcRect/>
          <a:stretch>
            <a:fillRect/>
          </a:stretch>
        </p:blipFill>
        <p:spPr bwMode="auto">
          <a:xfrm>
            <a:off x="2133600" y="2209799"/>
            <a:ext cx="3725823" cy="46482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hlinkClick r:id="rId2"/>
              </a:rPr>
              <a:t>http://hdl.loc.gov/loc.pnp/thc.5a48029</a:t>
            </a:r>
            <a:r>
              <a:rPr lang="en-US" sz="1800" dirty="0" smtClean="0"/>
              <a:t>  Lincoln Memorial. Triptych comprised of portrait of Lincoln, cabin, and Lincoln Memorial</a:t>
            </a:r>
            <a:endParaRPr lang="en-US" sz="1800" dirty="0"/>
          </a:p>
        </p:txBody>
      </p:sp>
      <p:pic>
        <p:nvPicPr>
          <p:cNvPr id="22530" name="Picture 2" descr="Lincoln Memorial. Triptych comprised of portrait of Lincoln, cabin, and Lincoln Memorial"/>
          <p:cNvPicPr>
            <a:picLocks noChangeAspect="1" noChangeArrowheads="1"/>
          </p:cNvPicPr>
          <p:nvPr/>
        </p:nvPicPr>
        <p:blipFill>
          <a:blip r:embed="rId3" cstate="print"/>
          <a:srcRect/>
          <a:stretch>
            <a:fillRect/>
          </a:stretch>
        </p:blipFill>
        <p:spPr bwMode="auto">
          <a:xfrm>
            <a:off x="1295400" y="2514600"/>
            <a:ext cx="5076825" cy="400050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202</Words>
  <Application>Microsoft Office PowerPoint</Application>
  <PresentationFormat>On-screen Show (4:3)</PresentationFormat>
  <Paragraphs>10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Lincoln as a lawyer</vt:lpstr>
      <vt:lpstr> October 29, 1853 Summary: Lamm and Bachop attempted to settle a dispute through arbitration. Lamm agreed to relinquish a quitclaim deed on 360 acres of land in return for a $125 promissory note from Bachop. Lamm sued after Bachop failed to pay the note. Bachop retained Lincoln and pleaded that he had made no written agreement with Lamm. The court ruled for Bachop.</vt:lpstr>
      <vt:lpstr>Chamberlain vs. Ewing, [Law papers].       June 15, 1850 Mobile County, Alabama </vt:lpstr>
      <vt:lpstr>  Lee sued Coburn to collect $600 for five years of labor as a servant. There was no written contract, guarantee, or promise between the parties, and Lee refused to prosecute the case further after the jury heard the evidence. Lincoln represented Coburn.  </vt:lpstr>
      <vt:lpstr>: [Abraham Lincoln, head-and-shoulders portrait, facing slightly left, taken in Pittsfield, Illinois, two weeks before the final Lincoln-Douglas debate in Lincoln's unsuccessful bid for the Senate, October 1, 1858] Photograph showing Abraham Lincoln taken in Pittsfield, Illinois, after delivering a speech. http://hdl.loc.gov/loc.pnp/cph.3g13901 </vt:lpstr>
      <vt:lpstr>[Abraham Lincoln, head-and-shoulders portrait, facing slightly left, taken in Pittsfield, Illinois, two weeks before the final Lincoln-Douglas debate in Lincoln's unsuccessful bid for the Senate, October 1, 1858] http://hdl.loc.gov/loc.pnp/cph.3a18600 </vt:lpstr>
      <vt:lpstr>[Abraham Lincoln, three-quarter length portrait, seated, facing right; hair parted on Lincoln's right side] http://hdl.loc.gov/loc.pnp/ppmsca.19190 </vt:lpstr>
      <vt:lpstr>[Abraham Lincoln, three-quarter length portrait, seated, facing right; hair parted on Lincoln's right side] http://hdl.loc.gov/loc.pnp/cph.3a07486 </vt:lpstr>
      <vt:lpstr>http://hdl.loc.gov/loc.pnp/thc.5a48029  Lincoln Memorial. Triptych comprised of portrait of Lincoln, cabin, and Lincoln Memorial</vt:lpstr>
      <vt:lpstr>Abraham Lincoln death mask and what was in his pockets the night he died in 1865, kept at Ford's Theatre, Washington, D.C. http://hdl.loc.gov/loc.pnp/highsm.16054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 as a lawyer</dc:title>
  <dc:creator>Windows User</dc:creator>
  <cp:lastModifiedBy>Windows User</cp:lastModifiedBy>
  <cp:revision>5</cp:revision>
  <dcterms:created xsi:type="dcterms:W3CDTF">2012-11-20T14:43:16Z</dcterms:created>
  <dcterms:modified xsi:type="dcterms:W3CDTF">2012-11-26T15:16:06Z</dcterms:modified>
</cp:coreProperties>
</file>