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diagrams/quickStyle4.xml" ContentType="application/vnd.openxmlformats-officedocument.drawingml.diagramStyle+xml"/>
  <Override PartName="/ppt/diagrams/layout10.xml" ContentType="application/vnd.openxmlformats-officedocument.drawingml.diagramLayout+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diagrams/colors11.xml" ContentType="application/vnd.openxmlformats-officedocument.drawingml.diagramColors+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diagrams/layout9.xml" ContentType="application/vnd.openxmlformats-officedocument.drawingml.diagramLayout+xml"/>
  <Override PartName="/ppt/diagrams/data11.xml" ContentType="application/vnd.openxmlformats-officedocument.drawingml.diagramData+xml"/>
  <Default Extension="rels" ContentType="application/vnd.openxmlformats-package.relationships+xml"/>
  <Default Extension="xml" ContentType="application/xml"/>
  <Override PartName="/ppt/diagrams/layout7.xml" ContentType="application/vnd.openxmlformats-officedocument.drawingml.diagramLayout+xml"/>
  <Override PartName="/ppt/diagrams/data8.xml" ContentType="application/vnd.openxmlformats-officedocument.drawingml.diagramData+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diagrams/data6.xml" ContentType="application/vnd.openxmlformats-officedocument.drawingml.diagramData+xml"/>
  <Override PartName="/ppt/diagrams/layout3.xml" ContentType="application/vnd.openxmlformats-officedocument.drawingml.diagramLayout+xml"/>
  <Override PartName="/ppt/diagrams/data4.xml" ContentType="application/vnd.openxmlformats-officedocument.drawingml.diagramData+xml"/>
  <Override PartName="/ppt/diagrams/colors8.xml" ContentType="application/vnd.openxmlformats-officedocument.drawingml.diagramColors+xml"/>
  <Override PartName="/ppt/diagrams/drawing9.xml" ContentType="application/vnd.ms-office.drawingml.diagramDrawing+xml"/>
  <Override PartName="/ppt/diagrams/layout1.xml" ContentType="application/vnd.openxmlformats-officedocument.drawingml.diagramLayout+xml"/>
  <Override PartName="/ppt/diagrams/data2.xml" ContentType="application/vnd.openxmlformats-officedocument.drawingml.diagramData+xml"/>
  <Override PartName="/ppt/diagrams/colors6.xml" ContentType="application/vnd.openxmlformats-officedocument.drawingml.diagramColors+xml"/>
  <Override PartName="/ppt/diagrams/drawing7.xml" ContentType="application/vnd.ms-office.drawingml.diagramDrawing+xml"/>
  <Override PartName="/ppt/diagrams/quickStyle9.xml" ContentType="application/vnd.openxmlformats-officedocument.drawingml.diagramStyle+xml"/>
  <Override PartName="/ppt/diagrams/quickStyle11.xml" ContentType="application/vnd.openxmlformats-officedocument.drawingml.diagramStyl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ppt/diagrams/drawing4.xml" ContentType="application/vnd.ms-office.drawingml.diagramDrawing+xml"/>
  <Override PartName="/ppt/diagrams/drawing5.xml" ContentType="application/vnd.ms-office.drawingml.diagramDrawing+xml"/>
  <Override PartName="/ppt/diagrams/quickStyle6.xml" ContentType="application/vnd.openxmlformats-officedocument.drawingml.diagramStyle+xml"/>
  <Override PartName="/ppt/diagrams/quickStyle7.xml" ContentType="application/vnd.openxmlformats-officedocument.drawingml.diagramStyle+xml"/>
  <Override PartName="/ppt/diagrams/drawing10.xml" ContentType="application/vnd.ms-office.drawingml.diagramDrawing+xml"/>
  <Override PartName="/ppt/diagrams/layout11.xml" ContentType="application/vnd.openxmlformats-officedocument.drawingml.diagramLayout+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diagrams/drawing3.xml" ContentType="application/vnd.ms-office.drawingml.diagramDrawing+xml"/>
  <Override PartName="/ppt/diagrams/quickStyle5.xml" ContentType="application/vnd.openxmlformats-officedocument.drawingml.diagramStyl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drawing1.xml" ContentType="application/vnd.ms-office.drawingml.diagramDrawing+xml"/>
  <Override PartName="/ppt/diagrams/quickStyle3.xml" ContentType="application/vnd.openxmlformats-officedocument.drawingml.diagramStyle+xml"/>
  <Override PartName="/ppt/diagrams/colors10.xml" ContentType="application/vnd.openxmlformats-officedocument.drawingml.diagramColors+xml"/>
  <Override PartName="/ppt/slides/slide1.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diagrams/layout8.xml" ContentType="application/vnd.openxmlformats-officedocument.drawingml.diagramLayout+xml"/>
  <Override PartName="/ppt/presentation.xml" ContentType="application/vnd.openxmlformats-officedocument.presentationml.presentation.main+xml"/>
  <Override PartName="/ppt/slideLayouts/slideLayout1.xml" ContentType="application/vnd.openxmlformats-officedocument.presentationml.slideLayout+xml"/>
  <Override PartName="/ppt/diagrams/layout6.xml" ContentType="application/vnd.openxmlformats-officedocument.drawingml.diagramLayout+xml"/>
  <Override PartName="/ppt/diagrams/data9.xml" ContentType="application/vnd.openxmlformats-officedocument.drawingml.diagramData+xml"/>
  <Override PartName="/ppt/diagrams/data10.xml" ContentType="application/vnd.openxmlformats-officedocument.drawingml.diagramData+xml"/>
  <Override PartName="/docProps/app.xml" ContentType="application/vnd.openxmlformats-officedocument.extended-properties+xml"/>
  <Override PartName="/ppt/slides/slide11.xml" ContentType="application/vnd.openxmlformats-officedocument.presentationml.slide+xml"/>
  <Override PartName="/ppt/diagrams/layout4.xml" ContentType="application/vnd.openxmlformats-officedocument.drawingml.diagramLayout+xml"/>
  <Override PartName="/ppt/diagrams/data7.xml" ContentType="application/vnd.openxmlformats-officedocument.drawingml.diagramData+xml"/>
  <Override PartName="/ppt/diagrams/colors9.xml" ContentType="application/vnd.openxmlformats-officedocument.drawingml.diagramColors+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Override PartName="/ppt/diagrams/drawing8.xml" ContentType="application/vnd.ms-office.drawingml.diagramDrawing+xml"/>
  <Default Extension="gif" ContentType="image/gif"/>
  <Override PartName="/ppt/diagrams/data3.xml" ContentType="application/vnd.openxmlformats-officedocument.drawingml.diagramData+xml"/>
  <Override PartName="/ppt/diagrams/colors5.xml" ContentType="application/vnd.openxmlformats-officedocument.drawingml.diagramColors+xml"/>
  <Override PartName="/ppt/diagrams/drawing6.xml" ContentType="application/vnd.ms-office.drawingml.diagramDrawing+xml"/>
  <Override PartName="/ppt/diagrams/quickStyle8.xml" ContentType="application/vnd.openxmlformats-officedocument.drawingml.diagramStyle+xml"/>
  <Override PartName="/ppt/diagrams/quickStyle10.xml" ContentType="application/vnd.openxmlformats-officedocument.drawingml.diagramStyle+xml"/>
  <Override PartName="/ppt/diagrams/drawing11.xml" ContentType="application/vnd.ms-office.drawingml.diagramDrawing+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4" r:id="rId7"/>
    <p:sldId id="265" r:id="rId8"/>
    <p:sldId id="266" r:id="rId9"/>
    <p:sldId id="267" r:id="rId10"/>
    <p:sldId id="268" r:id="rId11"/>
    <p:sldId id="261" r:id="rId12"/>
    <p:sldId id="262"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6" d="100"/>
          <a:sy n="56" d="100"/>
        </p:scale>
        <p:origin x="-96" y="-7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824207B-D097-4238-9FBC-A9135C271551}"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7C664CEC-D1F2-4E7F-B65D-3B1B0FA4A234}">
      <dgm:prSet/>
      <dgm:spPr/>
      <dgm:t>
        <a:bodyPr/>
        <a:lstStyle/>
        <a:p>
          <a:pPr rtl="0"/>
          <a:r>
            <a:rPr lang="en-US" dirty="0" smtClean="0">
              <a:solidFill>
                <a:schemeClr val="tx1"/>
              </a:solidFill>
            </a:rPr>
            <a:t>Lincoln had a law office in Shawnee Illinois with Robert Ingersoll. </a:t>
          </a:r>
          <a:endParaRPr lang="en-US" dirty="0">
            <a:solidFill>
              <a:schemeClr val="tx1"/>
            </a:solidFill>
          </a:endParaRPr>
        </a:p>
      </dgm:t>
    </dgm:pt>
    <dgm:pt modelId="{5E91A900-53F1-4C53-8CE3-B053BB46BC02}" type="parTrans" cxnId="{1BA4C954-31FC-4FD5-8534-42348888D66D}">
      <dgm:prSet/>
      <dgm:spPr/>
      <dgm:t>
        <a:bodyPr/>
        <a:lstStyle/>
        <a:p>
          <a:endParaRPr lang="en-US"/>
        </a:p>
      </dgm:t>
    </dgm:pt>
    <dgm:pt modelId="{A939E5F5-B41B-48E0-83BC-6492AEF29CA3}" type="sibTrans" cxnId="{1BA4C954-31FC-4FD5-8534-42348888D66D}">
      <dgm:prSet/>
      <dgm:spPr/>
      <dgm:t>
        <a:bodyPr/>
        <a:lstStyle/>
        <a:p>
          <a:endParaRPr lang="en-US"/>
        </a:p>
      </dgm:t>
    </dgm:pt>
    <dgm:pt modelId="{3DA3672A-7FB8-4A44-8F01-80421C18CF55}" type="pres">
      <dgm:prSet presAssocID="{F824207B-D097-4238-9FBC-A9135C271551}" presName="linear" presStyleCnt="0">
        <dgm:presLayoutVars>
          <dgm:animLvl val="lvl"/>
          <dgm:resizeHandles val="exact"/>
        </dgm:presLayoutVars>
      </dgm:prSet>
      <dgm:spPr/>
      <dgm:t>
        <a:bodyPr/>
        <a:lstStyle/>
        <a:p>
          <a:endParaRPr lang="en-US"/>
        </a:p>
      </dgm:t>
    </dgm:pt>
    <dgm:pt modelId="{A477609F-1A18-4981-8502-E01D0C4A1B70}" type="pres">
      <dgm:prSet presAssocID="{7C664CEC-D1F2-4E7F-B65D-3B1B0FA4A234}" presName="parentText" presStyleLbl="node1" presStyleIdx="0" presStyleCnt="1">
        <dgm:presLayoutVars>
          <dgm:chMax val="0"/>
          <dgm:bulletEnabled val="1"/>
        </dgm:presLayoutVars>
      </dgm:prSet>
      <dgm:spPr/>
      <dgm:t>
        <a:bodyPr/>
        <a:lstStyle/>
        <a:p>
          <a:endParaRPr lang="en-US"/>
        </a:p>
      </dgm:t>
    </dgm:pt>
  </dgm:ptLst>
  <dgm:cxnLst>
    <dgm:cxn modelId="{0DA6ABF6-68D7-4794-ADFD-BAC0F6AF9AEE}" type="presOf" srcId="{7C664CEC-D1F2-4E7F-B65D-3B1B0FA4A234}" destId="{A477609F-1A18-4981-8502-E01D0C4A1B70}" srcOrd="0" destOrd="0" presId="urn:microsoft.com/office/officeart/2005/8/layout/vList2"/>
    <dgm:cxn modelId="{F2CA17C2-582E-4867-9AEA-466B6D78A84C}" type="presOf" srcId="{F824207B-D097-4238-9FBC-A9135C271551}" destId="{3DA3672A-7FB8-4A44-8F01-80421C18CF55}" srcOrd="0" destOrd="0" presId="urn:microsoft.com/office/officeart/2005/8/layout/vList2"/>
    <dgm:cxn modelId="{1BA4C954-31FC-4FD5-8534-42348888D66D}" srcId="{F824207B-D097-4238-9FBC-A9135C271551}" destId="{7C664CEC-D1F2-4E7F-B65D-3B1B0FA4A234}" srcOrd="0" destOrd="0" parTransId="{5E91A900-53F1-4C53-8CE3-B053BB46BC02}" sibTransId="{A939E5F5-B41B-48E0-83BC-6492AEF29CA3}"/>
    <dgm:cxn modelId="{67616F34-6061-4922-BD80-B1762180793F}" type="presParOf" srcId="{3DA3672A-7FB8-4A44-8F01-80421C18CF55}" destId="{A477609F-1A18-4981-8502-E01D0C4A1B70}" srcOrd="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117E553E-448A-4DA0-A028-AF9A3BE69BC5}" type="doc">
      <dgm:prSet loTypeId="urn:microsoft.com/office/officeart/2005/8/layout/vList2" loCatId="list" qsTypeId="urn:microsoft.com/office/officeart/2005/8/quickstyle/3d1" qsCatId="3D" csTypeId="urn:microsoft.com/office/officeart/2005/8/colors/accent1_2" csCatId="accent1"/>
      <dgm:spPr/>
      <dgm:t>
        <a:bodyPr/>
        <a:lstStyle/>
        <a:p>
          <a:endParaRPr lang="en-US"/>
        </a:p>
      </dgm:t>
    </dgm:pt>
    <dgm:pt modelId="{4D28B6BF-D9A4-4D9A-913D-32142F3A3568}">
      <dgm:prSet/>
      <dgm:spPr/>
      <dgm:t>
        <a:bodyPr/>
        <a:lstStyle/>
        <a:p>
          <a:pPr rtl="0"/>
          <a:r>
            <a:rPr lang="en-US" dirty="0" smtClean="0">
              <a:solidFill>
                <a:schemeClr val="tx1"/>
              </a:solidFill>
            </a:rPr>
            <a:t>Summary: Allen sued the Illinois Central Railroad and requested $300 in damages.</a:t>
          </a:r>
          <a:endParaRPr lang="en-US" dirty="0">
            <a:solidFill>
              <a:schemeClr val="tx1"/>
            </a:solidFill>
          </a:endParaRPr>
        </a:p>
      </dgm:t>
    </dgm:pt>
    <dgm:pt modelId="{70B77CDC-BB6B-4946-B9B3-B1E2C2DFE5A1}" type="parTrans" cxnId="{C2669617-FC0B-41F0-88C6-5CF9CF5EA486}">
      <dgm:prSet/>
      <dgm:spPr/>
      <dgm:t>
        <a:bodyPr/>
        <a:lstStyle/>
        <a:p>
          <a:endParaRPr lang="en-US"/>
        </a:p>
      </dgm:t>
    </dgm:pt>
    <dgm:pt modelId="{200D3805-AE94-4A0B-AD9E-0C85CB1B83E9}" type="sibTrans" cxnId="{C2669617-FC0B-41F0-88C6-5CF9CF5EA486}">
      <dgm:prSet/>
      <dgm:spPr/>
      <dgm:t>
        <a:bodyPr/>
        <a:lstStyle/>
        <a:p>
          <a:endParaRPr lang="en-US"/>
        </a:p>
      </dgm:t>
    </dgm:pt>
    <dgm:pt modelId="{5B42238C-473D-4D45-B54B-D73E2D237130}">
      <dgm:prSet/>
      <dgm:spPr/>
      <dgm:t>
        <a:bodyPr/>
        <a:lstStyle/>
        <a:p>
          <a:pPr rtl="0"/>
          <a:r>
            <a:rPr lang="en-US" dirty="0" smtClean="0">
              <a:solidFill>
                <a:schemeClr val="tx1"/>
              </a:solidFill>
            </a:rPr>
            <a:t>The railroad retained</a:t>
          </a:r>
          <a:endParaRPr lang="en-US" dirty="0">
            <a:solidFill>
              <a:schemeClr val="tx1"/>
            </a:solidFill>
          </a:endParaRPr>
        </a:p>
      </dgm:t>
    </dgm:pt>
    <dgm:pt modelId="{B9EA5200-4EF7-4872-976D-085A9BCC97F3}" type="parTrans" cxnId="{8BC3B9EA-CA95-45CA-93AE-E36AD58A246C}">
      <dgm:prSet/>
      <dgm:spPr/>
      <dgm:t>
        <a:bodyPr/>
        <a:lstStyle/>
        <a:p>
          <a:endParaRPr lang="en-US"/>
        </a:p>
      </dgm:t>
    </dgm:pt>
    <dgm:pt modelId="{6037501F-6D9B-4FB4-9636-3C2C397D30D2}" type="sibTrans" cxnId="{8BC3B9EA-CA95-45CA-93AE-E36AD58A246C}">
      <dgm:prSet/>
      <dgm:spPr/>
      <dgm:t>
        <a:bodyPr/>
        <a:lstStyle/>
        <a:p>
          <a:endParaRPr lang="en-US"/>
        </a:p>
      </dgm:t>
    </dgm:pt>
    <dgm:pt modelId="{389DF51A-C5D6-4C23-A8AF-E3D65D715E15}">
      <dgm:prSet/>
      <dgm:spPr/>
      <dgm:t>
        <a:bodyPr/>
        <a:lstStyle/>
        <a:p>
          <a:pPr rtl="0"/>
          <a:r>
            <a:rPr lang="en-US" dirty="0" smtClean="0">
              <a:solidFill>
                <a:schemeClr val="tx1"/>
              </a:solidFill>
            </a:rPr>
            <a:t>Lincoln, who demurred to Allen's declaration. </a:t>
          </a:r>
          <a:endParaRPr lang="en-US" dirty="0">
            <a:solidFill>
              <a:schemeClr val="tx1"/>
            </a:solidFill>
          </a:endParaRPr>
        </a:p>
      </dgm:t>
    </dgm:pt>
    <dgm:pt modelId="{150498AD-CC37-4E2D-B663-43B41B1D6201}" type="parTrans" cxnId="{B48E8429-8AE3-4BAA-AE1E-873538B9CF35}">
      <dgm:prSet/>
      <dgm:spPr/>
      <dgm:t>
        <a:bodyPr/>
        <a:lstStyle/>
        <a:p>
          <a:endParaRPr lang="en-US"/>
        </a:p>
      </dgm:t>
    </dgm:pt>
    <dgm:pt modelId="{8045D7FB-770B-412B-BFC8-97C4CBF1E093}" type="sibTrans" cxnId="{B48E8429-8AE3-4BAA-AE1E-873538B9CF35}">
      <dgm:prSet/>
      <dgm:spPr/>
      <dgm:t>
        <a:bodyPr/>
        <a:lstStyle/>
        <a:p>
          <a:endParaRPr lang="en-US"/>
        </a:p>
      </dgm:t>
    </dgm:pt>
    <dgm:pt modelId="{C4B489CB-CC39-4C31-BE63-8495F25069E8}">
      <dgm:prSet/>
      <dgm:spPr/>
      <dgm:t>
        <a:bodyPr/>
        <a:lstStyle/>
        <a:p>
          <a:pPr rtl="0"/>
          <a:r>
            <a:rPr lang="en-US" dirty="0" smtClean="0">
              <a:solidFill>
                <a:schemeClr val="tx1"/>
              </a:solidFill>
            </a:rPr>
            <a:t>The court sustained the demurrer and dismissed the case.</a:t>
          </a:r>
          <a:endParaRPr lang="en-US" dirty="0">
            <a:solidFill>
              <a:schemeClr val="tx1"/>
            </a:solidFill>
          </a:endParaRPr>
        </a:p>
      </dgm:t>
    </dgm:pt>
    <dgm:pt modelId="{69B5AA9C-E0EF-4D80-B67C-78B990CDACA7}" type="parTrans" cxnId="{347069DE-9CF5-447B-9BAC-5808BBC14F40}">
      <dgm:prSet/>
      <dgm:spPr/>
      <dgm:t>
        <a:bodyPr/>
        <a:lstStyle/>
        <a:p>
          <a:endParaRPr lang="en-US"/>
        </a:p>
      </dgm:t>
    </dgm:pt>
    <dgm:pt modelId="{AA0FE09F-DCE1-4818-B8CE-D3A0031FAC3B}" type="sibTrans" cxnId="{347069DE-9CF5-447B-9BAC-5808BBC14F40}">
      <dgm:prSet/>
      <dgm:spPr/>
      <dgm:t>
        <a:bodyPr/>
        <a:lstStyle/>
        <a:p>
          <a:endParaRPr lang="en-US"/>
        </a:p>
      </dgm:t>
    </dgm:pt>
    <dgm:pt modelId="{0FBCBC90-2754-4FE8-A0EC-CDD2A410EEFA}" type="pres">
      <dgm:prSet presAssocID="{117E553E-448A-4DA0-A028-AF9A3BE69BC5}" presName="linear" presStyleCnt="0">
        <dgm:presLayoutVars>
          <dgm:animLvl val="lvl"/>
          <dgm:resizeHandles val="exact"/>
        </dgm:presLayoutVars>
      </dgm:prSet>
      <dgm:spPr/>
      <dgm:t>
        <a:bodyPr/>
        <a:lstStyle/>
        <a:p>
          <a:endParaRPr lang="en-US"/>
        </a:p>
      </dgm:t>
    </dgm:pt>
    <dgm:pt modelId="{BB4F28E1-F6EA-47C7-86C5-B423DE4FA81A}" type="pres">
      <dgm:prSet presAssocID="{4D28B6BF-D9A4-4D9A-913D-32142F3A3568}" presName="parentText" presStyleLbl="node1" presStyleIdx="0" presStyleCnt="4">
        <dgm:presLayoutVars>
          <dgm:chMax val="0"/>
          <dgm:bulletEnabled val="1"/>
        </dgm:presLayoutVars>
      </dgm:prSet>
      <dgm:spPr/>
      <dgm:t>
        <a:bodyPr/>
        <a:lstStyle/>
        <a:p>
          <a:endParaRPr lang="en-US"/>
        </a:p>
      </dgm:t>
    </dgm:pt>
    <dgm:pt modelId="{C8ED1901-DF53-413C-A749-00E4B081B678}" type="pres">
      <dgm:prSet presAssocID="{200D3805-AE94-4A0B-AD9E-0C85CB1B83E9}" presName="spacer" presStyleCnt="0"/>
      <dgm:spPr/>
    </dgm:pt>
    <dgm:pt modelId="{B2D4D5F5-B3B0-49FD-99B1-834F17251794}" type="pres">
      <dgm:prSet presAssocID="{5B42238C-473D-4D45-B54B-D73E2D237130}" presName="parentText" presStyleLbl="node1" presStyleIdx="1" presStyleCnt="4">
        <dgm:presLayoutVars>
          <dgm:chMax val="0"/>
          <dgm:bulletEnabled val="1"/>
        </dgm:presLayoutVars>
      </dgm:prSet>
      <dgm:spPr/>
      <dgm:t>
        <a:bodyPr/>
        <a:lstStyle/>
        <a:p>
          <a:endParaRPr lang="en-US"/>
        </a:p>
      </dgm:t>
    </dgm:pt>
    <dgm:pt modelId="{E6686AF0-8DDA-430E-9CB1-C7D47727B196}" type="pres">
      <dgm:prSet presAssocID="{6037501F-6D9B-4FB4-9636-3C2C397D30D2}" presName="spacer" presStyleCnt="0"/>
      <dgm:spPr/>
    </dgm:pt>
    <dgm:pt modelId="{BEB17587-9CC6-4F30-B11F-4F4F2B6E28AF}" type="pres">
      <dgm:prSet presAssocID="{389DF51A-C5D6-4C23-A8AF-E3D65D715E15}" presName="parentText" presStyleLbl="node1" presStyleIdx="2" presStyleCnt="4">
        <dgm:presLayoutVars>
          <dgm:chMax val="0"/>
          <dgm:bulletEnabled val="1"/>
        </dgm:presLayoutVars>
      </dgm:prSet>
      <dgm:spPr/>
      <dgm:t>
        <a:bodyPr/>
        <a:lstStyle/>
        <a:p>
          <a:endParaRPr lang="en-US"/>
        </a:p>
      </dgm:t>
    </dgm:pt>
    <dgm:pt modelId="{4504B611-4B2C-4DA9-BBC5-539602D59C3A}" type="pres">
      <dgm:prSet presAssocID="{8045D7FB-770B-412B-BFC8-97C4CBF1E093}" presName="spacer" presStyleCnt="0"/>
      <dgm:spPr/>
    </dgm:pt>
    <dgm:pt modelId="{9BC443DC-4A24-4522-A550-E2FA2C708FEA}" type="pres">
      <dgm:prSet presAssocID="{C4B489CB-CC39-4C31-BE63-8495F25069E8}" presName="parentText" presStyleLbl="node1" presStyleIdx="3" presStyleCnt="4">
        <dgm:presLayoutVars>
          <dgm:chMax val="0"/>
          <dgm:bulletEnabled val="1"/>
        </dgm:presLayoutVars>
      </dgm:prSet>
      <dgm:spPr/>
      <dgm:t>
        <a:bodyPr/>
        <a:lstStyle/>
        <a:p>
          <a:endParaRPr lang="en-US"/>
        </a:p>
      </dgm:t>
    </dgm:pt>
  </dgm:ptLst>
  <dgm:cxnLst>
    <dgm:cxn modelId="{04604E69-8D4F-4833-8F2D-CD5414C82555}" type="presOf" srcId="{117E553E-448A-4DA0-A028-AF9A3BE69BC5}" destId="{0FBCBC90-2754-4FE8-A0EC-CDD2A410EEFA}" srcOrd="0" destOrd="0" presId="urn:microsoft.com/office/officeart/2005/8/layout/vList2"/>
    <dgm:cxn modelId="{347069DE-9CF5-447B-9BAC-5808BBC14F40}" srcId="{117E553E-448A-4DA0-A028-AF9A3BE69BC5}" destId="{C4B489CB-CC39-4C31-BE63-8495F25069E8}" srcOrd="3" destOrd="0" parTransId="{69B5AA9C-E0EF-4D80-B67C-78B990CDACA7}" sibTransId="{AA0FE09F-DCE1-4818-B8CE-D3A0031FAC3B}"/>
    <dgm:cxn modelId="{C2669617-FC0B-41F0-88C6-5CF9CF5EA486}" srcId="{117E553E-448A-4DA0-A028-AF9A3BE69BC5}" destId="{4D28B6BF-D9A4-4D9A-913D-32142F3A3568}" srcOrd="0" destOrd="0" parTransId="{70B77CDC-BB6B-4946-B9B3-B1E2C2DFE5A1}" sibTransId="{200D3805-AE94-4A0B-AD9E-0C85CB1B83E9}"/>
    <dgm:cxn modelId="{E903A770-018B-4A02-97AC-82041E6244F6}" type="presOf" srcId="{5B42238C-473D-4D45-B54B-D73E2D237130}" destId="{B2D4D5F5-B3B0-49FD-99B1-834F17251794}" srcOrd="0" destOrd="0" presId="urn:microsoft.com/office/officeart/2005/8/layout/vList2"/>
    <dgm:cxn modelId="{7BFF15F5-69BE-49B2-98D8-96FD1A30B535}" type="presOf" srcId="{C4B489CB-CC39-4C31-BE63-8495F25069E8}" destId="{9BC443DC-4A24-4522-A550-E2FA2C708FEA}" srcOrd="0" destOrd="0" presId="urn:microsoft.com/office/officeart/2005/8/layout/vList2"/>
    <dgm:cxn modelId="{752F09C7-CFB8-425A-B22E-65DC873A9767}" type="presOf" srcId="{4D28B6BF-D9A4-4D9A-913D-32142F3A3568}" destId="{BB4F28E1-F6EA-47C7-86C5-B423DE4FA81A}" srcOrd="0" destOrd="0" presId="urn:microsoft.com/office/officeart/2005/8/layout/vList2"/>
    <dgm:cxn modelId="{8BC3B9EA-CA95-45CA-93AE-E36AD58A246C}" srcId="{117E553E-448A-4DA0-A028-AF9A3BE69BC5}" destId="{5B42238C-473D-4D45-B54B-D73E2D237130}" srcOrd="1" destOrd="0" parTransId="{B9EA5200-4EF7-4872-976D-085A9BCC97F3}" sibTransId="{6037501F-6D9B-4FB4-9636-3C2C397D30D2}"/>
    <dgm:cxn modelId="{48754790-3F98-4084-9A32-E89907659971}" type="presOf" srcId="{389DF51A-C5D6-4C23-A8AF-E3D65D715E15}" destId="{BEB17587-9CC6-4F30-B11F-4F4F2B6E28AF}" srcOrd="0" destOrd="0" presId="urn:microsoft.com/office/officeart/2005/8/layout/vList2"/>
    <dgm:cxn modelId="{B48E8429-8AE3-4BAA-AE1E-873538B9CF35}" srcId="{117E553E-448A-4DA0-A028-AF9A3BE69BC5}" destId="{389DF51A-C5D6-4C23-A8AF-E3D65D715E15}" srcOrd="2" destOrd="0" parTransId="{150498AD-CC37-4E2D-B663-43B41B1D6201}" sibTransId="{8045D7FB-770B-412B-BFC8-97C4CBF1E093}"/>
    <dgm:cxn modelId="{EB708D28-646D-4F04-9E6E-33023CF468F8}" type="presParOf" srcId="{0FBCBC90-2754-4FE8-A0EC-CDD2A410EEFA}" destId="{BB4F28E1-F6EA-47C7-86C5-B423DE4FA81A}" srcOrd="0" destOrd="0" presId="urn:microsoft.com/office/officeart/2005/8/layout/vList2"/>
    <dgm:cxn modelId="{DCAF4F8A-EE24-491F-84B3-4E6AAF78C297}" type="presParOf" srcId="{0FBCBC90-2754-4FE8-A0EC-CDD2A410EEFA}" destId="{C8ED1901-DF53-413C-A749-00E4B081B678}" srcOrd="1" destOrd="0" presId="urn:microsoft.com/office/officeart/2005/8/layout/vList2"/>
    <dgm:cxn modelId="{DA9129E0-A1A2-440E-B4D8-7E109C9EB24D}" type="presParOf" srcId="{0FBCBC90-2754-4FE8-A0EC-CDD2A410EEFA}" destId="{B2D4D5F5-B3B0-49FD-99B1-834F17251794}" srcOrd="2" destOrd="0" presId="urn:microsoft.com/office/officeart/2005/8/layout/vList2"/>
    <dgm:cxn modelId="{EDCD5121-68C3-4808-8C13-91AE49CF3614}" type="presParOf" srcId="{0FBCBC90-2754-4FE8-A0EC-CDD2A410EEFA}" destId="{E6686AF0-8DDA-430E-9CB1-C7D47727B196}" srcOrd="3" destOrd="0" presId="urn:microsoft.com/office/officeart/2005/8/layout/vList2"/>
    <dgm:cxn modelId="{D92105A0-3381-4C5C-9DA1-3B45698D180C}" type="presParOf" srcId="{0FBCBC90-2754-4FE8-A0EC-CDD2A410EEFA}" destId="{BEB17587-9CC6-4F30-B11F-4F4F2B6E28AF}" srcOrd="4" destOrd="0" presId="urn:microsoft.com/office/officeart/2005/8/layout/vList2"/>
    <dgm:cxn modelId="{7CD699CE-5EBA-4705-833F-5D06B6E9E69F}" type="presParOf" srcId="{0FBCBC90-2754-4FE8-A0EC-CDD2A410EEFA}" destId="{4504B611-4B2C-4DA9-BBC5-539602D59C3A}" srcOrd="5" destOrd="0" presId="urn:microsoft.com/office/officeart/2005/8/layout/vList2"/>
    <dgm:cxn modelId="{62BAE0B1-504B-494F-B596-36C030345B3A}" type="presParOf" srcId="{0FBCBC90-2754-4FE8-A0EC-CDD2A410EEFA}" destId="{9BC443DC-4A24-4522-A550-E2FA2C708FEA}" srcOrd="6"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AE71CB6C-AADE-406C-85A7-210C2E031589}" type="doc">
      <dgm:prSet loTypeId="urn:microsoft.com/office/officeart/2005/8/layout/vList2" loCatId="list" qsTypeId="urn:microsoft.com/office/officeart/2005/8/quickstyle/3d1" qsCatId="3D" csTypeId="urn:microsoft.com/office/officeart/2005/8/colors/accent1_2" csCatId="accent1" phldr="1"/>
      <dgm:spPr/>
      <dgm:t>
        <a:bodyPr/>
        <a:lstStyle/>
        <a:p>
          <a:endParaRPr lang="en-US"/>
        </a:p>
      </dgm:t>
    </dgm:pt>
    <dgm:pt modelId="{07A55003-7FAB-4856-B9A4-6014CD3B090E}">
      <dgm:prSet/>
      <dgm:spPr/>
      <dgm:t>
        <a:bodyPr/>
        <a:lstStyle/>
        <a:p>
          <a:pPr rtl="0"/>
          <a:r>
            <a:rPr lang="en-US" dirty="0" smtClean="0">
              <a:solidFill>
                <a:schemeClr val="tx1"/>
              </a:solidFill>
            </a:rPr>
            <a:t>Hollingsworth asked Deborah </a:t>
          </a:r>
          <a:r>
            <a:rPr lang="en-US" dirty="0" err="1" smtClean="0">
              <a:solidFill>
                <a:schemeClr val="tx1"/>
              </a:solidFill>
            </a:rPr>
            <a:t>Ater</a:t>
          </a:r>
          <a:r>
            <a:rPr lang="en-US" dirty="0" smtClean="0">
              <a:solidFill>
                <a:schemeClr val="tx1"/>
              </a:solidFill>
            </a:rPr>
            <a:t> to care for his sick wife at his home while he was away. Jacob </a:t>
          </a:r>
          <a:r>
            <a:rPr lang="en-US" dirty="0" err="1" smtClean="0">
              <a:solidFill>
                <a:schemeClr val="tx1"/>
              </a:solidFill>
            </a:rPr>
            <a:t>Ater</a:t>
          </a:r>
          <a:r>
            <a:rPr lang="en-US" dirty="0" smtClean="0">
              <a:solidFill>
                <a:schemeClr val="tx1"/>
              </a:solidFill>
            </a:rPr>
            <a:t> insisted that Deborah leave town with him, and when she refused, Jacob assaulted her. Hollingsworth intervened, he and Jacob began to fight, and Deborah fled to another house. Hollingsworth again asked Deborah to care for his wife, and as they were returning to Hollingsworth's house, Jacob approached them "in a menacing attitude." Hollingsworth aimed a pistol at and pulled the trigger, but the pistol did not fire. The state's attorney indicted Hollingsworth for assault with intent to commit bodily injury, and Hollingsworth retained </a:t>
          </a:r>
          <a:r>
            <a:rPr lang="en-US" b="1" dirty="0" smtClean="0">
              <a:solidFill>
                <a:schemeClr val="tx1"/>
              </a:solidFill>
            </a:rPr>
            <a:t>Lincoln</a:t>
          </a:r>
          <a:r>
            <a:rPr lang="en-US" dirty="0" smtClean="0">
              <a:solidFill>
                <a:schemeClr val="tx1"/>
              </a:solidFill>
            </a:rPr>
            <a:t>. The parties reached an agreement in which the state's attorney would cease prosecution and Hollingsworth would pay all costs, and the court dismissed the </a:t>
          </a:r>
          <a:r>
            <a:rPr lang="en-US" b="1" dirty="0" smtClean="0">
              <a:solidFill>
                <a:schemeClr val="tx1"/>
              </a:solidFill>
            </a:rPr>
            <a:t>case</a:t>
          </a:r>
          <a:r>
            <a:rPr lang="en-US" dirty="0" smtClean="0">
              <a:solidFill>
                <a:schemeClr val="tx1"/>
              </a:solidFill>
            </a:rPr>
            <a:t>.</a:t>
          </a:r>
          <a:endParaRPr lang="en-US" dirty="0">
            <a:solidFill>
              <a:schemeClr val="tx1"/>
            </a:solidFill>
          </a:endParaRPr>
        </a:p>
      </dgm:t>
    </dgm:pt>
    <dgm:pt modelId="{45709F11-EEF1-4B30-A929-DD93849E2941}" type="parTrans" cxnId="{CCE51A22-4D26-4C14-85E0-DE87179B0F51}">
      <dgm:prSet/>
      <dgm:spPr/>
      <dgm:t>
        <a:bodyPr/>
        <a:lstStyle/>
        <a:p>
          <a:endParaRPr lang="en-US"/>
        </a:p>
      </dgm:t>
    </dgm:pt>
    <dgm:pt modelId="{630820C5-1EBA-4CD6-967A-B1B8B07E8F06}" type="sibTrans" cxnId="{CCE51A22-4D26-4C14-85E0-DE87179B0F51}">
      <dgm:prSet/>
      <dgm:spPr/>
      <dgm:t>
        <a:bodyPr/>
        <a:lstStyle/>
        <a:p>
          <a:endParaRPr lang="en-US"/>
        </a:p>
      </dgm:t>
    </dgm:pt>
    <dgm:pt modelId="{41BA0DC3-DF52-44B4-A3CF-A9919C2BB627}" type="pres">
      <dgm:prSet presAssocID="{AE71CB6C-AADE-406C-85A7-210C2E031589}" presName="linear" presStyleCnt="0">
        <dgm:presLayoutVars>
          <dgm:animLvl val="lvl"/>
          <dgm:resizeHandles val="exact"/>
        </dgm:presLayoutVars>
      </dgm:prSet>
      <dgm:spPr/>
      <dgm:t>
        <a:bodyPr/>
        <a:lstStyle/>
        <a:p>
          <a:endParaRPr lang="en-US"/>
        </a:p>
      </dgm:t>
    </dgm:pt>
    <dgm:pt modelId="{7B900495-C435-40F1-A689-6271806E21D4}" type="pres">
      <dgm:prSet presAssocID="{07A55003-7FAB-4856-B9A4-6014CD3B090E}" presName="parentText" presStyleLbl="node1" presStyleIdx="0" presStyleCnt="1">
        <dgm:presLayoutVars>
          <dgm:chMax val="0"/>
          <dgm:bulletEnabled val="1"/>
        </dgm:presLayoutVars>
      </dgm:prSet>
      <dgm:spPr/>
      <dgm:t>
        <a:bodyPr/>
        <a:lstStyle/>
        <a:p>
          <a:endParaRPr lang="en-US"/>
        </a:p>
      </dgm:t>
    </dgm:pt>
  </dgm:ptLst>
  <dgm:cxnLst>
    <dgm:cxn modelId="{E2334266-1619-4ADF-BD24-538661B3D0FB}" type="presOf" srcId="{07A55003-7FAB-4856-B9A4-6014CD3B090E}" destId="{7B900495-C435-40F1-A689-6271806E21D4}" srcOrd="0" destOrd="0" presId="urn:microsoft.com/office/officeart/2005/8/layout/vList2"/>
    <dgm:cxn modelId="{7072C0CB-0BBB-4446-B154-AD6EFB8FF617}" type="presOf" srcId="{AE71CB6C-AADE-406C-85A7-210C2E031589}" destId="{41BA0DC3-DF52-44B4-A3CF-A9919C2BB627}" srcOrd="0" destOrd="0" presId="urn:microsoft.com/office/officeart/2005/8/layout/vList2"/>
    <dgm:cxn modelId="{CCE51A22-4D26-4C14-85E0-DE87179B0F51}" srcId="{AE71CB6C-AADE-406C-85A7-210C2E031589}" destId="{07A55003-7FAB-4856-B9A4-6014CD3B090E}" srcOrd="0" destOrd="0" parTransId="{45709F11-EEF1-4B30-A929-DD93849E2941}" sibTransId="{630820C5-1EBA-4CD6-967A-B1B8B07E8F06}"/>
    <dgm:cxn modelId="{EB09640C-3644-469D-9351-CFD011CA71E7}" type="presParOf" srcId="{41BA0DC3-DF52-44B4-A3CF-A9919C2BB627}" destId="{7B900495-C435-40F1-A689-6271806E21D4}" srcOrd="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0850625-17D2-49A2-B426-A716205EEB5A}" type="doc">
      <dgm:prSet loTypeId="urn:microsoft.com/office/officeart/2005/8/layout/vList2" loCatId="list" qsTypeId="urn:microsoft.com/office/officeart/2005/8/quickstyle/3d1" qsCatId="3D" csTypeId="urn:microsoft.com/office/officeart/2005/8/colors/accent1_2" csCatId="accent1"/>
      <dgm:spPr/>
      <dgm:t>
        <a:bodyPr/>
        <a:lstStyle/>
        <a:p>
          <a:endParaRPr lang="en-US"/>
        </a:p>
      </dgm:t>
    </dgm:pt>
    <dgm:pt modelId="{6E3ADE5B-758B-4683-B739-943830A38CAA}">
      <dgm:prSet/>
      <dgm:spPr/>
      <dgm:t>
        <a:bodyPr/>
        <a:lstStyle/>
        <a:p>
          <a:pPr rtl="0"/>
          <a:r>
            <a:rPr lang="en-US" dirty="0" smtClean="0">
              <a:solidFill>
                <a:schemeClr val="tx1"/>
              </a:solidFill>
            </a:rPr>
            <a:t>Taken while Lincoln was a traveling lawyer. </a:t>
          </a:r>
          <a:endParaRPr lang="en-US" dirty="0">
            <a:solidFill>
              <a:schemeClr val="tx1"/>
            </a:solidFill>
          </a:endParaRPr>
        </a:p>
      </dgm:t>
    </dgm:pt>
    <dgm:pt modelId="{F3862F1B-7C88-41BF-B52C-9478A12AC42C}" type="parTrans" cxnId="{0F3D01AF-F054-462D-A2F7-E66714083BE7}">
      <dgm:prSet/>
      <dgm:spPr/>
      <dgm:t>
        <a:bodyPr/>
        <a:lstStyle/>
        <a:p>
          <a:endParaRPr lang="en-US"/>
        </a:p>
      </dgm:t>
    </dgm:pt>
    <dgm:pt modelId="{21D56EB6-28AE-49C3-9452-DC601D19463F}" type="sibTrans" cxnId="{0F3D01AF-F054-462D-A2F7-E66714083BE7}">
      <dgm:prSet/>
      <dgm:spPr/>
      <dgm:t>
        <a:bodyPr/>
        <a:lstStyle/>
        <a:p>
          <a:endParaRPr lang="en-US"/>
        </a:p>
      </dgm:t>
    </dgm:pt>
    <dgm:pt modelId="{51DFDDC3-642C-48C1-A40A-575658E7BE8A}">
      <dgm:prSet/>
      <dgm:spPr/>
      <dgm:t>
        <a:bodyPr/>
        <a:lstStyle/>
        <a:p>
          <a:pPr rtl="0"/>
          <a:r>
            <a:rPr lang="en-US" dirty="0" smtClean="0">
              <a:solidFill>
                <a:schemeClr val="tx1"/>
              </a:solidFill>
            </a:rPr>
            <a:t>This picture was taken in Danville Illinois.</a:t>
          </a:r>
          <a:endParaRPr lang="en-US" dirty="0">
            <a:solidFill>
              <a:schemeClr val="tx1"/>
            </a:solidFill>
          </a:endParaRPr>
        </a:p>
      </dgm:t>
    </dgm:pt>
    <dgm:pt modelId="{DDAD055F-0EF0-4C6A-9FBA-FE818E1C1855}" type="parTrans" cxnId="{731A4BBB-9170-457B-BF00-FE5681CC2DB9}">
      <dgm:prSet/>
      <dgm:spPr/>
      <dgm:t>
        <a:bodyPr/>
        <a:lstStyle/>
        <a:p>
          <a:endParaRPr lang="en-US"/>
        </a:p>
      </dgm:t>
    </dgm:pt>
    <dgm:pt modelId="{1B3C554A-8832-4A3E-B286-F88E82F43D4D}" type="sibTrans" cxnId="{731A4BBB-9170-457B-BF00-FE5681CC2DB9}">
      <dgm:prSet/>
      <dgm:spPr/>
      <dgm:t>
        <a:bodyPr/>
        <a:lstStyle/>
        <a:p>
          <a:endParaRPr lang="en-US"/>
        </a:p>
      </dgm:t>
    </dgm:pt>
    <dgm:pt modelId="{5AABCE0D-CAA9-4581-BDC1-DD4030CDF716}" type="pres">
      <dgm:prSet presAssocID="{30850625-17D2-49A2-B426-A716205EEB5A}" presName="linear" presStyleCnt="0">
        <dgm:presLayoutVars>
          <dgm:animLvl val="lvl"/>
          <dgm:resizeHandles val="exact"/>
        </dgm:presLayoutVars>
      </dgm:prSet>
      <dgm:spPr/>
      <dgm:t>
        <a:bodyPr/>
        <a:lstStyle/>
        <a:p>
          <a:endParaRPr lang="en-US"/>
        </a:p>
      </dgm:t>
    </dgm:pt>
    <dgm:pt modelId="{FE03A0B1-7230-4891-93DF-544EF7BE5D32}" type="pres">
      <dgm:prSet presAssocID="{6E3ADE5B-758B-4683-B739-943830A38CAA}" presName="parentText" presStyleLbl="node1" presStyleIdx="0" presStyleCnt="2">
        <dgm:presLayoutVars>
          <dgm:chMax val="0"/>
          <dgm:bulletEnabled val="1"/>
        </dgm:presLayoutVars>
      </dgm:prSet>
      <dgm:spPr/>
      <dgm:t>
        <a:bodyPr/>
        <a:lstStyle/>
        <a:p>
          <a:endParaRPr lang="en-US"/>
        </a:p>
      </dgm:t>
    </dgm:pt>
    <dgm:pt modelId="{1F929232-E764-4059-A33F-997FBEF24A00}" type="pres">
      <dgm:prSet presAssocID="{21D56EB6-28AE-49C3-9452-DC601D19463F}" presName="spacer" presStyleCnt="0"/>
      <dgm:spPr/>
    </dgm:pt>
    <dgm:pt modelId="{2E9DC158-63BF-4DB2-8F1F-87599ECCCEB8}" type="pres">
      <dgm:prSet presAssocID="{51DFDDC3-642C-48C1-A40A-575658E7BE8A}" presName="parentText" presStyleLbl="node1" presStyleIdx="1" presStyleCnt="2">
        <dgm:presLayoutVars>
          <dgm:chMax val="0"/>
          <dgm:bulletEnabled val="1"/>
        </dgm:presLayoutVars>
      </dgm:prSet>
      <dgm:spPr/>
      <dgm:t>
        <a:bodyPr/>
        <a:lstStyle/>
        <a:p>
          <a:endParaRPr lang="en-US"/>
        </a:p>
      </dgm:t>
    </dgm:pt>
  </dgm:ptLst>
  <dgm:cxnLst>
    <dgm:cxn modelId="{9A011C67-0AFE-48DA-9C60-B367AF53D3AE}" type="presOf" srcId="{6E3ADE5B-758B-4683-B739-943830A38CAA}" destId="{FE03A0B1-7230-4891-93DF-544EF7BE5D32}" srcOrd="0" destOrd="0" presId="urn:microsoft.com/office/officeart/2005/8/layout/vList2"/>
    <dgm:cxn modelId="{0F3D01AF-F054-462D-A2F7-E66714083BE7}" srcId="{30850625-17D2-49A2-B426-A716205EEB5A}" destId="{6E3ADE5B-758B-4683-B739-943830A38CAA}" srcOrd="0" destOrd="0" parTransId="{F3862F1B-7C88-41BF-B52C-9478A12AC42C}" sibTransId="{21D56EB6-28AE-49C3-9452-DC601D19463F}"/>
    <dgm:cxn modelId="{82E28EC3-9992-4B3B-A95C-3CC8CFA3D3E0}" type="presOf" srcId="{30850625-17D2-49A2-B426-A716205EEB5A}" destId="{5AABCE0D-CAA9-4581-BDC1-DD4030CDF716}" srcOrd="0" destOrd="0" presId="urn:microsoft.com/office/officeart/2005/8/layout/vList2"/>
    <dgm:cxn modelId="{1BBBB837-2747-4A16-A49E-348BE53E4649}" type="presOf" srcId="{51DFDDC3-642C-48C1-A40A-575658E7BE8A}" destId="{2E9DC158-63BF-4DB2-8F1F-87599ECCCEB8}" srcOrd="0" destOrd="0" presId="urn:microsoft.com/office/officeart/2005/8/layout/vList2"/>
    <dgm:cxn modelId="{731A4BBB-9170-457B-BF00-FE5681CC2DB9}" srcId="{30850625-17D2-49A2-B426-A716205EEB5A}" destId="{51DFDDC3-642C-48C1-A40A-575658E7BE8A}" srcOrd="1" destOrd="0" parTransId="{DDAD055F-0EF0-4C6A-9FBA-FE818E1C1855}" sibTransId="{1B3C554A-8832-4A3E-B286-F88E82F43D4D}"/>
    <dgm:cxn modelId="{C9817596-5C8C-4902-89A7-438C8051E641}" type="presParOf" srcId="{5AABCE0D-CAA9-4581-BDC1-DD4030CDF716}" destId="{FE03A0B1-7230-4891-93DF-544EF7BE5D32}" srcOrd="0" destOrd="0" presId="urn:microsoft.com/office/officeart/2005/8/layout/vList2"/>
    <dgm:cxn modelId="{0A84DF26-39E6-4D1D-AF3F-8C0BEBAEB510}" type="presParOf" srcId="{5AABCE0D-CAA9-4581-BDC1-DD4030CDF716}" destId="{1F929232-E764-4059-A33F-997FBEF24A00}" srcOrd="1" destOrd="0" presId="urn:microsoft.com/office/officeart/2005/8/layout/vList2"/>
    <dgm:cxn modelId="{E23001E3-D799-44B7-92DA-95E8225BD6C9}" type="presParOf" srcId="{5AABCE0D-CAA9-4581-BDC1-DD4030CDF716}" destId="{2E9DC158-63BF-4DB2-8F1F-87599ECCCEB8}" srcOrd="2"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B293BE3-F5C8-46E5-9009-F22B5C6F332B}" type="doc">
      <dgm:prSet loTypeId="urn:microsoft.com/office/officeart/2005/8/layout/vList2" loCatId="list" qsTypeId="urn:microsoft.com/office/officeart/2005/8/quickstyle/3d1" qsCatId="3D" csTypeId="urn:microsoft.com/office/officeart/2005/8/colors/accent1_2" csCatId="accent1"/>
      <dgm:spPr/>
      <dgm:t>
        <a:bodyPr/>
        <a:lstStyle/>
        <a:p>
          <a:endParaRPr lang="en-US"/>
        </a:p>
      </dgm:t>
    </dgm:pt>
    <dgm:pt modelId="{7ED45006-6E71-4C39-B740-FD797E25F05A}">
      <dgm:prSet/>
      <dgm:spPr/>
      <dgm:t>
        <a:bodyPr/>
        <a:lstStyle/>
        <a:p>
          <a:pPr rtl="0"/>
          <a:r>
            <a:rPr lang="en-US" dirty="0" smtClean="0">
              <a:solidFill>
                <a:schemeClr val="tx1"/>
              </a:solidFill>
            </a:rPr>
            <a:t>This daguerreotype is the earliest-known photograph of Abraham Lincoln, taken at age 37 when he was a frontier lawyer in Springfield.</a:t>
          </a:r>
          <a:endParaRPr lang="en-US" dirty="0">
            <a:solidFill>
              <a:schemeClr val="tx1"/>
            </a:solidFill>
          </a:endParaRPr>
        </a:p>
      </dgm:t>
    </dgm:pt>
    <dgm:pt modelId="{4BD26456-A539-4366-AABD-719047B2A343}" type="parTrans" cxnId="{892E8276-A1BC-4EC1-BB15-BAD8964119A0}">
      <dgm:prSet/>
      <dgm:spPr/>
      <dgm:t>
        <a:bodyPr/>
        <a:lstStyle/>
        <a:p>
          <a:endParaRPr lang="en-US"/>
        </a:p>
      </dgm:t>
    </dgm:pt>
    <dgm:pt modelId="{AEEEC944-2DE1-4138-8C19-7F764FB546A4}" type="sibTrans" cxnId="{892E8276-A1BC-4EC1-BB15-BAD8964119A0}">
      <dgm:prSet/>
      <dgm:spPr/>
      <dgm:t>
        <a:bodyPr/>
        <a:lstStyle/>
        <a:p>
          <a:endParaRPr lang="en-US"/>
        </a:p>
      </dgm:t>
    </dgm:pt>
    <dgm:pt modelId="{5B12884B-D224-4DBE-B389-B66C07B0CC6C}" type="pres">
      <dgm:prSet presAssocID="{7B293BE3-F5C8-46E5-9009-F22B5C6F332B}" presName="linear" presStyleCnt="0">
        <dgm:presLayoutVars>
          <dgm:animLvl val="lvl"/>
          <dgm:resizeHandles val="exact"/>
        </dgm:presLayoutVars>
      </dgm:prSet>
      <dgm:spPr/>
      <dgm:t>
        <a:bodyPr/>
        <a:lstStyle/>
        <a:p>
          <a:endParaRPr lang="en-US"/>
        </a:p>
      </dgm:t>
    </dgm:pt>
    <dgm:pt modelId="{7BDFB5DA-4F7A-4B10-AC5A-47C15D015695}" type="pres">
      <dgm:prSet presAssocID="{7ED45006-6E71-4C39-B740-FD797E25F05A}" presName="parentText" presStyleLbl="node1" presStyleIdx="0" presStyleCnt="1">
        <dgm:presLayoutVars>
          <dgm:chMax val="0"/>
          <dgm:bulletEnabled val="1"/>
        </dgm:presLayoutVars>
      </dgm:prSet>
      <dgm:spPr/>
      <dgm:t>
        <a:bodyPr/>
        <a:lstStyle/>
        <a:p>
          <a:endParaRPr lang="en-US"/>
        </a:p>
      </dgm:t>
    </dgm:pt>
  </dgm:ptLst>
  <dgm:cxnLst>
    <dgm:cxn modelId="{A0EE3A60-5063-4A75-830C-5FDF9D51B258}" type="presOf" srcId="{7B293BE3-F5C8-46E5-9009-F22B5C6F332B}" destId="{5B12884B-D224-4DBE-B389-B66C07B0CC6C}" srcOrd="0" destOrd="0" presId="urn:microsoft.com/office/officeart/2005/8/layout/vList2"/>
    <dgm:cxn modelId="{892E8276-A1BC-4EC1-BB15-BAD8964119A0}" srcId="{7B293BE3-F5C8-46E5-9009-F22B5C6F332B}" destId="{7ED45006-6E71-4C39-B740-FD797E25F05A}" srcOrd="0" destOrd="0" parTransId="{4BD26456-A539-4366-AABD-719047B2A343}" sibTransId="{AEEEC944-2DE1-4138-8C19-7F764FB546A4}"/>
    <dgm:cxn modelId="{A1D99B64-8818-4377-B26D-03E4B65BFCED}" type="presOf" srcId="{7ED45006-6E71-4C39-B740-FD797E25F05A}" destId="{7BDFB5DA-4F7A-4B10-AC5A-47C15D015695}" srcOrd="0" destOrd="0" presId="urn:microsoft.com/office/officeart/2005/8/layout/vList2"/>
    <dgm:cxn modelId="{B838BA61-3B64-479F-925A-3850CB3F2F84}" type="presParOf" srcId="{5B12884B-D224-4DBE-B389-B66C07B0CC6C}" destId="{7BDFB5DA-4F7A-4B10-AC5A-47C15D015695}" srcOrd="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06EB26B-5444-423E-8F47-1D94699B7954}" type="doc">
      <dgm:prSet loTypeId="urn:microsoft.com/office/officeart/2005/8/layout/vList2" loCatId="list" qsTypeId="urn:microsoft.com/office/officeart/2005/8/quickstyle/3d1" qsCatId="3D" csTypeId="urn:microsoft.com/office/officeart/2005/8/colors/accent1_2" csCatId="accent1"/>
      <dgm:spPr/>
      <dgm:t>
        <a:bodyPr/>
        <a:lstStyle/>
        <a:p>
          <a:endParaRPr lang="en-US"/>
        </a:p>
      </dgm:t>
    </dgm:pt>
    <dgm:pt modelId="{093944B3-1241-441C-838D-93EA3F2A1CB9}">
      <dgm:prSet/>
      <dgm:spPr/>
      <dgm:t>
        <a:bodyPr/>
        <a:lstStyle/>
        <a:p>
          <a:pPr rtl="0"/>
          <a:r>
            <a:rPr lang="en-US" dirty="0" smtClean="0">
              <a:solidFill>
                <a:schemeClr val="tx1"/>
              </a:solidFill>
            </a:rPr>
            <a:t>Lincoln House. Springfield, Illinois.</a:t>
          </a:r>
          <a:endParaRPr lang="en-US" dirty="0">
            <a:solidFill>
              <a:schemeClr val="tx1"/>
            </a:solidFill>
          </a:endParaRPr>
        </a:p>
      </dgm:t>
    </dgm:pt>
    <dgm:pt modelId="{B3552134-C58E-437C-AD0B-3B68C9EC1EE3}" type="parTrans" cxnId="{6F07750E-61EC-4FBC-917E-371B741CB560}">
      <dgm:prSet/>
      <dgm:spPr/>
      <dgm:t>
        <a:bodyPr/>
        <a:lstStyle/>
        <a:p>
          <a:endParaRPr lang="en-US"/>
        </a:p>
      </dgm:t>
    </dgm:pt>
    <dgm:pt modelId="{2C000802-CCDD-483E-8F90-B8983017CEC5}" type="sibTrans" cxnId="{6F07750E-61EC-4FBC-917E-371B741CB560}">
      <dgm:prSet/>
      <dgm:spPr/>
      <dgm:t>
        <a:bodyPr/>
        <a:lstStyle/>
        <a:p>
          <a:endParaRPr lang="en-US"/>
        </a:p>
      </dgm:t>
    </dgm:pt>
    <dgm:pt modelId="{F068BCC0-86E9-4977-8E71-7F38EA3D48A5}" type="pres">
      <dgm:prSet presAssocID="{006EB26B-5444-423E-8F47-1D94699B7954}" presName="linear" presStyleCnt="0">
        <dgm:presLayoutVars>
          <dgm:animLvl val="lvl"/>
          <dgm:resizeHandles val="exact"/>
        </dgm:presLayoutVars>
      </dgm:prSet>
      <dgm:spPr/>
      <dgm:t>
        <a:bodyPr/>
        <a:lstStyle/>
        <a:p>
          <a:endParaRPr lang="en-US"/>
        </a:p>
      </dgm:t>
    </dgm:pt>
    <dgm:pt modelId="{DFF260AC-271D-46A8-9231-B2A4C731981B}" type="pres">
      <dgm:prSet presAssocID="{093944B3-1241-441C-838D-93EA3F2A1CB9}" presName="parentText" presStyleLbl="node1" presStyleIdx="0" presStyleCnt="1" custLinFactNeighborX="8108" custLinFactNeighborY="-12041">
        <dgm:presLayoutVars>
          <dgm:chMax val="0"/>
          <dgm:bulletEnabled val="1"/>
        </dgm:presLayoutVars>
      </dgm:prSet>
      <dgm:spPr/>
      <dgm:t>
        <a:bodyPr/>
        <a:lstStyle/>
        <a:p>
          <a:endParaRPr lang="en-US"/>
        </a:p>
      </dgm:t>
    </dgm:pt>
  </dgm:ptLst>
  <dgm:cxnLst>
    <dgm:cxn modelId="{83AC87AC-D0DF-428B-8985-AF91463EF756}" type="presOf" srcId="{093944B3-1241-441C-838D-93EA3F2A1CB9}" destId="{DFF260AC-271D-46A8-9231-B2A4C731981B}" srcOrd="0" destOrd="0" presId="urn:microsoft.com/office/officeart/2005/8/layout/vList2"/>
    <dgm:cxn modelId="{0F0EE8A7-1756-445F-BDBA-63F114301950}" type="presOf" srcId="{006EB26B-5444-423E-8F47-1D94699B7954}" destId="{F068BCC0-86E9-4977-8E71-7F38EA3D48A5}" srcOrd="0" destOrd="0" presId="urn:microsoft.com/office/officeart/2005/8/layout/vList2"/>
    <dgm:cxn modelId="{6F07750E-61EC-4FBC-917E-371B741CB560}" srcId="{006EB26B-5444-423E-8F47-1D94699B7954}" destId="{093944B3-1241-441C-838D-93EA3F2A1CB9}" srcOrd="0" destOrd="0" parTransId="{B3552134-C58E-437C-AD0B-3B68C9EC1EE3}" sibTransId="{2C000802-CCDD-483E-8F90-B8983017CEC5}"/>
    <dgm:cxn modelId="{24E8703F-9EFA-4AD7-8B4B-7B1903C06C8B}" type="presParOf" srcId="{F068BCC0-86E9-4977-8E71-7F38EA3D48A5}" destId="{DFF260AC-271D-46A8-9231-B2A4C731981B}" srcOrd="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FDF286C-F554-4C76-A641-6F44A0AB2320}" type="doc">
      <dgm:prSet loTypeId="urn:microsoft.com/office/officeart/2005/8/layout/vList2" loCatId="list" qsTypeId="urn:microsoft.com/office/officeart/2005/8/quickstyle/3d1" qsCatId="3D" csTypeId="urn:microsoft.com/office/officeart/2005/8/colors/accent1_2" csCatId="accent1"/>
      <dgm:spPr/>
      <dgm:t>
        <a:bodyPr/>
        <a:lstStyle/>
        <a:p>
          <a:endParaRPr lang="en-US"/>
        </a:p>
      </dgm:t>
    </dgm:pt>
    <dgm:pt modelId="{B76C244E-3A85-4BD8-9BB9-547EE6A36518}">
      <dgm:prSet/>
      <dgm:spPr/>
      <dgm:t>
        <a:bodyPr/>
        <a:lstStyle/>
        <a:p>
          <a:pPr rtl="0"/>
          <a:r>
            <a:rPr lang="en-US" dirty="0" smtClean="0">
              <a:solidFill>
                <a:schemeClr val="tx1"/>
              </a:solidFill>
            </a:rPr>
            <a:t>Title: Abraham Lincoln, three-quarter length portrait, seated, facing right; hair parted on Lincoln's right side</a:t>
          </a:r>
          <a:endParaRPr lang="en-US" dirty="0">
            <a:solidFill>
              <a:schemeClr val="tx1"/>
            </a:solidFill>
          </a:endParaRPr>
        </a:p>
      </dgm:t>
    </dgm:pt>
    <dgm:pt modelId="{F78782B9-F74B-4A86-BFBF-3AB0A081E495}" type="parTrans" cxnId="{6846CB53-59DC-4418-8C99-B6E15BA5C280}">
      <dgm:prSet/>
      <dgm:spPr/>
      <dgm:t>
        <a:bodyPr/>
        <a:lstStyle/>
        <a:p>
          <a:endParaRPr lang="en-US"/>
        </a:p>
      </dgm:t>
    </dgm:pt>
    <dgm:pt modelId="{11C20F12-16C0-4D85-BD29-36B0120484F3}" type="sibTrans" cxnId="{6846CB53-59DC-4418-8C99-B6E15BA5C280}">
      <dgm:prSet/>
      <dgm:spPr/>
      <dgm:t>
        <a:bodyPr/>
        <a:lstStyle/>
        <a:p>
          <a:endParaRPr lang="en-US"/>
        </a:p>
      </dgm:t>
    </dgm:pt>
    <dgm:pt modelId="{8E43BA33-71DC-4963-BFDF-73E70A823013}">
      <dgm:prSet/>
      <dgm:spPr/>
      <dgm:t>
        <a:bodyPr/>
        <a:lstStyle/>
        <a:p>
          <a:pPr rtl="0"/>
          <a:r>
            <a:rPr lang="en-US" dirty="0" smtClean="0">
              <a:solidFill>
                <a:schemeClr val="tx1"/>
              </a:solidFill>
            </a:rPr>
            <a:t>Taken February 6</a:t>
          </a:r>
          <a:r>
            <a:rPr lang="en-US" baseline="30000" dirty="0" smtClean="0">
              <a:solidFill>
                <a:schemeClr val="tx1"/>
              </a:solidFill>
            </a:rPr>
            <a:t>th</a:t>
          </a:r>
          <a:r>
            <a:rPr lang="en-US" dirty="0" smtClean="0">
              <a:solidFill>
                <a:schemeClr val="tx1"/>
              </a:solidFill>
            </a:rPr>
            <a:t> 1964</a:t>
          </a:r>
          <a:endParaRPr lang="en-US" dirty="0">
            <a:solidFill>
              <a:schemeClr val="tx1"/>
            </a:solidFill>
          </a:endParaRPr>
        </a:p>
      </dgm:t>
    </dgm:pt>
    <dgm:pt modelId="{592D981D-95CF-453C-BC15-C180B44F7366}" type="parTrans" cxnId="{8E080C38-6D4A-40C0-9C54-EECD6E8BCBA6}">
      <dgm:prSet/>
      <dgm:spPr/>
      <dgm:t>
        <a:bodyPr/>
        <a:lstStyle/>
        <a:p>
          <a:endParaRPr lang="en-US"/>
        </a:p>
      </dgm:t>
    </dgm:pt>
    <dgm:pt modelId="{582AADB6-4529-4C5E-A2AC-36F65DA2DBAE}" type="sibTrans" cxnId="{8E080C38-6D4A-40C0-9C54-EECD6E8BCBA6}">
      <dgm:prSet/>
      <dgm:spPr/>
      <dgm:t>
        <a:bodyPr/>
        <a:lstStyle/>
        <a:p>
          <a:endParaRPr lang="en-US"/>
        </a:p>
      </dgm:t>
    </dgm:pt>
    <dgm:pt modelId="{7E8FF1F3-BC67-4BDD-AC47-13BBB6160FCC}">
      <dgm:prSet/>
      <dgm:spPr/>
      <dgm:t>
        <a:bodyPr/>
        <a:lstStyle/>
        <a:p>
          <a:pPr rtl="0"/>
          <a:r>
            <a:rPr lang="en-US" dirty="0" smtClean="0">
              <a:solidFill>
                <a:schemeClr val="tx1"/>
              </a:solidFill>
            </a:rPr>
            <a:t>Picture on the $5 bill</a:t>
          </a:r>
          <a:endParaRPr lang="en-US" dirty="0">
            <a:solidFill>
              <a:schemeClr val="tx1"/>
            </a:solidFill>
          </a:endParaRPr>
        </a:p>
      </dgm:t>
    </dgm:pt>
    <dgm:pt modelId="{34D1862D-4504-4F1D-91DF-176D3B0ECC36}" type="parTrans" cxnId="{BCE41EBA-B2C0-4E53-8A14-E6B35984E135}">
      <dgm:prSet/>
      <dgm:spPr/>
      <dgm:t>
        <a:bodyPr/>
        <a:lstStyle/>
        <a:p>
          <a:endParaRPr lang="en-US"/>
        </a:p>
      </dgm:t>
    </dgm:pt>
    <dgm:pt modelId="{871938F9-6D6F-404E-92FA-414DEC903EBD}" type="sibTrans" cxnId="{BCE41EBA-B2C0-4E53-8A14-E6B35984E135}">
      <dgm:prSet/>
      <dgm:spPr/>
      <dgm:t>
        <a:bodyPr/>
        <a:lstStyle/>
        <a:p>
          <a:endParaRPr lang="en-US"/>
        </a:p>
      </dgm:t>
    </dgm:pt>
    <dgm:pt modelId="{A1D35559-5074-45E5-A1FB-02455FA40776}" type="pres">
      <dgm:prSet presAssocID="{3FDF286C-F554-4C76-A641-6F44A0AB2320}" presName="linear" presStyleCnt="0">
        <dgm:presLayoutVars>
          <dgm:animLvl val="lvl"/>
          <dgm:resizeHandles val="exact"/>
        </dgm:presLayoutVars>
      </dgm:prSet>
      <dgm:spPr/>
      <dgm:t>
        <a:bodyPr/>
        <a:lstStyle/>
        <a:p>
          <a:endParaRPr lang="en-US"/>
        </a:p>
      </dgm:t>
    </dgm:pt>
    <dgm:pt modelId="{F128DB18-2BED-41A8-B7FC-8A4C42A340BB}" type="pres">
      <dgm:prSet presAssocID="{B76C244E-3A85-4BD8-9BB9-547EE6A36518}" presName="parentText" presStyleLbl="node1" presStyleIdx="0" presStyleCnt="3">
        <dgm:presLayoutVars>
          <dgm:chMax val="0"/>
          <dgm:bulletEnabled val="1"/>
        </dgm:presLayoutVars>
      </dgm:prSet>
      <dgm:spPr/>
      <dgm:t>
        <a:bodyPr/>
        <a:lstStyle/>
        <a:p>
          <a:endParaRPr lang="en-US"/>
        </a:p>
      </dgm:t>
    </dgm:pt>
    <dgm:pt modelId="{4FBD6F0F-9B5B-40B8-ABCC-4732E1577F87}" type="pres">
      <dgm:prSet presAssocID="{11C20F12-16C0-4D85-BD29-36B0120484F3}" presName="spacer" presStyleCnt="0"/>
      <dgm:spPr/>
    </dgm:pt>
    <dgm:pt modelId="{10298B74-742E-4A2B-85B9-3EA73892AA9A}" type="pres">
      <dgm:prSet presAssocID="{8E43BA33-71DC-4963-BFDF-73E70A823013}" presName="parentText" presStyleLbl="node1" presStyleIdx="1" presStyleCnt="3">
        <dgm:presLayoutVars>
          <dgm:chMax val="0"/>
          <dgm:bulletEnabled val="1"/>
        </dgm:presLayoutVars>
      </dgm:prSet>
      <dgm:spPr/>
      <dgm:t>
        <a:bodyPr/>
        <a:lstStyle/>
        <a:p>
          <a:endParaRPr lang="en-US"/>
        </a:p>
      </dgm:t>
    </dgm:pt>
    <dgm:pt modelId="{269D2D03-BDE8-4534-A9C2-6265A0B602D3}" type="pres">
      <dgm:prSet presAssocID="{582AADB6-4529-4C5E-A2AC-36F65DA2DBAE}" presName="spacer" presStyleCnt="0"/>
      <dgm:spPr/>
    </dgm:pt>
    <dgm:pt modelId="{6F37C144-07EA-4A34-B074-06463C7ACB36}" type="pres">
      <dgm:prSet presAssocID="{7E8FF1F3-BC67-4BDD-AC47-13BBB6160FCC}" presName="parentText" presStyleLbl="node1" presStyleIdx="2" presStyleCnt="3">
        <dgm:presLayoutVars>
          <dgm:chMax val="0"/>
          <dgm:bulletEnabled val="1"/>
        </dgm:presLayoutVars>
      </dgm:prSet>
      <dgm:spPr/>
      <dgm:t>
        <a:bodyPr/>
        <a:lstStyle/>
        <a:p>
          <a:endParaRPr lang="en-US"/>
        </a:p>
      </dgm:t>
    </dgm:pt>
  </dgm:ptLst>
  <dgm:cxnLst>
    <dgm:cxn modelId="{4916B75A-FD95-43ED-BBD7-D66B5A76E7BB}" type="presOf" srcId="{7E8FF1F3-BC67-4BDD-AC47-13BBB6160FCC}" destId="{6F37C144-07EA-4A34-B074-06463C7ACB36}" srcOrd="0" destOrd="0" presId="urn:microsoft.com/office/officeart/2005/8/layout/vList2"/>
    <dgm:cxn modelId="{37700D37-2F77-489C-B546-548C2A76D175}" type="presOf" srcId="{B76C244E-3A85-4BD8-9BB9-547EE6A36518}" destId="{F128DB18-2BED-41A8-B7FC-8A4C42A340BB}" srcOrd="0" destOrd="0" presId="urn:microsoft.com/office/officeart/2005/8/layout/vList2"/>
    <dgm:cxn modelId="{2F750360-BF70-4831-880F-6E1938E5B501}" type="presOf" srcId="{8E43BA33-71DC-4963-BFDF-73E70A823013}" destId="{10298B74-742E-4A2B-85B9-3EA73892AA9A}" srcOrd="0" destOrd="0" presId="urn:microsoft.com/office/officeart/2005/8/layout/vList2"/>
    <dgm:cxn modelId="{9D409F22-37C8-446E-BDB8-F1EEA8342FB2}" type="presOf" srcId="{3FDF286C-F554-4C76-A641-6F44A0AB2320}" destId="{A1D35559-5074-45E5-A1FB-02455FA40776}" srcOrd="0" destOrd="0" presId="urn:microsoft.com/office/officeart/2005/8/layout/vList2"/>
    <dgm:cxn modelId="{6846CB53-59DC-4418-8C99-B6E15BA5C280}" srcId="{3FDF286C-F554-4C76-A641-6F44A0AB2320}" destId="{B76C244E-3A85-4BD8-9BB9-547EE6A36518}" srcOrd="0" destOrd="0" parTransId="{F78782B9-F74B-4A86-BFBF-3AB0A081E495}" sibTransId="{11C20F12-16C0-4D85-BD29-36B0120484F3}"/>
    <dgm:cxn modelId="{8E080C38-6D4A-40C0-9C54-EECD6E8BCBA6}" srcId="{3FDF286C-F554-4C76-A641-6F44A0AB2320}" destId="{8E43BA33-71DC-4963-BFDF-73E70A823013}" srcOrd="1" destOrd="0" parTransId="{592D981D-95CF-453C-BC15-C180B44F7366}" sibTransId="{582AADB6-4529-4C5E-A2AC-36F65DA2DBAE}"/>
    <dgm:cxn modelId="{BCE41EBA-B2C0-4E53-8A14-E6B35984E135}" srcId="{3FDF286C-F554-4C76-A641-6F44A0AB2320}" destId="{7E8FF1F3-BC67-4BDD-AC47-13BBB6160FCC}" srcOrd="2" destOrd="0" parTransId="{34D1862D-4504-4F1D-91DF-176D3B0ECC36}" sibTransId="{871938F9-6D6F-404E-92FA-414DEC903EBD}"/>
    <dgm:cxn modelId="{5A484BF7-7AAF-46C4-BBB5-A0A60577A7FC}" type="presParOf" srcId="{A1D35559-5074-45E5-A1FB-02455FA40776}" destId="{F128DB18-2BED-41A8-B7FC-8A4C42A340BB}" srcOrd="0" destOrd="0" presId="urn:microsoft.com/office/officeart/2005/8/layout/vList2"/>
    <dgm:cxn modelId="{1A44F55B-794A-459F-88DD-B10C685C8382}" type="presParOf" srcId="{A1D35559-5074-45E5-A1FB-02455FA40776}" destId="{4FBD6F0F-9B5B-40B8-ABCC-4732E1577F87}" srcOrd="1" destOrd="0" presId="urn:microsoft.com/office/officeart/2005/8/layout/vList2"/>
    <dgm:cxn modelId="{479B106A-8CC0-4FBA-8FF2-1658505DF543}" type="presParOf" srcId="{A1D35559-5074-45E5-A1FB-02455FA40776}" destId="{10298B74-742E-4A2B-85B9-3EA73892AA9A}" srcOrd="2" destOrd="0" presId="urn:microsoft.com/office/officeart/2005/8/layout/vList2"/>
    <dgm:cxn modelId="{A901B804-D43F-4CD9-94D0-91CDC8BB7672}" type="presParOf" srcId="{A1D35559-5074-45E5-A1FB-02455FA40776}" destId="{269D2D03-BDE8-4534-A9C2-6265A0B602D3}" srcOrd="3" destOrd="0" presId="urn:microsoft.com/office/officeart/2005/8/layout/vList2"/>
    <dgm:cxn modelId="{73BB13FD-8768-4512-A1F3-B5C0C50CB05B}" type="presParOf" srcId="{A1D35559-5074-45E5-A1FB-02455FA40776}" destId="{6F37C144-07EA-4A34-B074-06463C7ACB36}" srcOrd="4" destOrd="0" presId="urn:microsoft.com/office/officeart/2005/8/layout/vList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B3059FA5-48E6-4FEB-BCA5-E32E205DF452}" type="doc">
      <dgm:prSet loTypeId="urn:microsoft.com/office/officeart/2005/8/layout/vList2" loCatId="list" qsTypeId="urn:microsoft.com/office/officeart/2005/8/quickstyle/3d1" qsCatId="3D" csTypeId="urn:microsoft.com/office/officeart/2005/8/colors/accent1_2" csCatId="accent1"/>
      <dgm:spPr/>
      <dgm:t>
        <a:bodyPr/>
        <a:lstStyle/>
        <a:p>
          <a:endParaRPr lang="en-US"/>
        </a:p>
      </dgm:t>
    </dgm:pt>
    <dgm:pt modelId="{57A664FC-1A4A-4CC9-BEC5-5F2FFD3BAE77}">
      <dgm:prSet/>
      <dgm:spPr/>
      <dgm:t>
        <a:bodyPr/>
        <a:lstStyle/>
        <a:p>
          <a:pPr rtl="0"/>
          <a:r>
            <a:rPr lang="en-US" dirty="0" smtClean="0">
              <a:solidFill>
                <a:schemeClr val="tx1"/>
              </a:solidFill>
            </a:rPr>
            <a:t>Abraham Lincoln, head-and-shoulders portrait, facing slightly left, taken in Pittsfield, Illinois</a:t>
          </a:r>
          <a:endParaRPr lang="en-US" dirty="0">
            <a:solidFill>
              <a:schemeClr val="tx1"/>
            </a:solidFill>
          </a:endParaRPr>
        </a:p>
      </dgm:t>
    </dgm:pt>
    <dgm:pt modelId="{15E43524-F476-4F66-84C2-095EBDC0FC45}" type="parTrans" cxnId="{E0CE377C-0242-4CCF-9738-3D94275D1E92}">
      <dgm:prSet/>
      <dgm:spPr/>
      <dgm:t>
        <a:bodyPr/>
        <a:lstStyle/>
        <a:p>
          <a:endParaRPr lang="en-US"/>
        </a:p>
      </dgm:t>
    </dgm:pt>
    <dgm:pt modelId="{7A6B2596-021C-442B-B79C-F55632599D0E}" type="sibTrans" cxnId="{E0CE377C-0242-4CCF-9738-3D94275D1E92}">
      <dgm:prSet/>
      <dgm:spPr/>
      <dgm:t>
        <a:bodyPr/>
        <a:lstStyle/>
        <a:p>
          <a:endParaRPr lang="en-US"/>
        </a:p>
      </dgm:t>
    </dgm:pt>
    <dgm:pt modelId="{DE3FD74F-FB35-4AF9-B0FB-E1DA5D3A2FC8}" type="pres">
      <dgm:prSet presAssocID="{B3059FA5-48E6-4FEB-BCA5-E32E205DF452}" presName="linear" presStyleCnt="0">
        <dgm:presLayoutVars>
          <dgm:animLvl val="lvl"/>
          <dgm:resizeHandles val="exact"/>
        </dgm:presLayoutVars>
      </dgm:prSet>
      <dgm:spPr/>
      <dgm:t>
        <a:bodyPr/>
        <a:lstStyle/>
        <a:p>
          <a:endParaRPr lang="en-US"/>
        </a:p>
      </dgm:t>
    </dgm:pt>
    <dgm:pt modelId="{AA87DB6A-4E63-4AD5-AC1E-20469E2FE962}" type="pres">
      <dgm:prSet presAssocID="{57A664FC-1A4A-4CC9-BEC5-5F2FFD3BAE77}" presName="parentText" presStyleLbl="node1" presStyleIdx="0" presStyleCnt="1">
        <dgm:presLayoutVars>
          <dgm:chMax val="0"/>
          <dgm:bulletEnabled val="1"/>
        </dgm:presLayoutVars>
      </dgm:prSet>
      <dgm:spPr/>
      <dgm:t>
        <a:bodyPr/>
        <a:lstStyle/>
        <a:p>
          <a:endParaRPr lang="en-US"/>
        </a:p>
      </dgm:t>
    </dgm:pt>
  </dgm:ptLst>
  <dgm:cxnLst>
    <dgm:cxn modelId="{E0CE377C-0242-4CCF-9738-3D94275D1E92}" srcId="{B3059FA5-48E6-4FEB-BCA5-E32E205DF452}" destId="{57A664FC-1A4A-4CC9-BEC5-5F2FFD3BAE77}" srcOrd="0" destOrd="0" parTransId="{15E43524-F476-4F66-84C2-095EBDC0FC45}" sibTransId="{7A6B2596-021C-442B-B79C-F55632599D0E}"/>
    <dgm:cxn modelId="{D786E549-A13B-4C0B-BCEE-83B3A217C89C}" type="presOf" srcId="{B3059FA5-48E6-4FEB-BCA5-E32E205DF452}" destId="{DE3FD74F-FB35-4AF9-B0FB-E1DA5D3A2FC8}" srcOrd="0" destOrd="0" presId="urn:microsoft.com/office/officeart/2005/8/layout/vList2"/>
    <dgm:cxn modelId="{6CA121E7-519D-4E2E-9A79-CB29F5C71831}" type="presOf" srcId="{57A664FC-1A4A-4CC9-BEC5-5F2FFD3BAE77}" destId="{AA87DB6A-4E63-4AD5-AC1E-20469E2FE962}" srcOrd="0" destOrd="0" presId="urn:microsoft.com/office/officeart/2005/8/layout/vList2"/>
    <dgm:cxn modelId="{E4BB9FD5-38D0-4264-B83A-811EEFAB94D6}" type="presParOf" srcId="{DE3FD74F-FB35-4AF9-B0FB-E1DA5D3A2FC8}" destId="{AA87DB6A-4E63-4AD5-AC1E-20469E2FE962}" srcOrd="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E7761368-7AC2-4298-B2DC-D58E3259D0B5}" type="doc">
      <dgm:prSet loTypeId="urn:microsoft.com/office/officeart/2005/8/layout/vList2" loCatId="list" qsTypeId="urn:microsoft.com/office/officeart/2005/8/quickstyle/3d1" qsCatId="3D" csTypeId="urn:microsoft.com/office/officeart/2005/8/colors/accent1_2" csCatId="accent1"/>
      <dgm:spPr/>
      <dgm:t>
        <a:bodyPr/>
        <a:lstStyle/>
        <a:p>
          <a:endParaRPr lang="en-US"/>
        </a:p>
      </dgm:t>
    </dgm:pt>
    <dgm:pt modelId="{856B14A1-C73D-4E20-A98A-919F3FD00E32}">
      <dgm:prSet/>
      <dgm:spPr/>
      <dgm:t>
        <a:bodyPr/>
        <a:lstStyle/>
        <a:p>
          <a:pPr rtl="0"/>
          <a:r>
            <a:rPr lang="en-US" dirty="0" smtClean="0">
              <a:solidFill>
                <a:schemeClr val="tx1"/>
              </a:solidFill>
            </a:rPr>
            <a:t>Taken in 1860</a:t>
          </a:r>
          <a:endParaRPr lang="en-US" dirty="0">
            <a:solidFill>
              <a:schemeClr val="tx1"/>
            </a:solidFill>
          </a:endParaRPr>
        </a:p>
      </dgm:t>
    </dgm:pt>
    <dgm:pt modelId="{B1B74D67-EFA6-41DD-A843-78434C948D38}" type="parTrans" cxnId="{B8FB5CFE-88F7-41BE-A3C9-1EC6B92043AE}">
      <dgm:prSet/>
      <dgm:spPr/>
      <dgm:t>
        <a:bodyPr/>
        <a:lstStyle/>
        <a:p>
          <a:endParaRPr lang="en-US"/>
        </a:p>
      </dgm:t>
    </dgm:pt>
    <dgm:pt modelId="{960BA3AC-A498-435D-B7E6-27AFC64D2006}" type="sibTrans" cxnId="{B8FB5CFE-88F7-41BE-A3C9-1EC6B92043AE}">
      <dgm:prSet/>
      <dgm:spPr/>
      <dgm:t>
        <a:bodyPr/>
        <a:lstStyle/>
        <a:p>
          <a:endParaRPr lang="en-US"/>
        </a:p>
      </dgm:t>
    </dgm:pt>
    <dgm:pt modelId="{7867D254-D112-4B88-B9A2-8E69C7979249}">
      <dgm:prSet/>
      <dgm:spPr/>
      <dgm:t>
        <a:bodyPr/>
        <a:lstStyle/>
        <a:p>
          <a:pPr rtl="0"/>
          <a:r>
            <a:rPr lang="en-US" dirty="0" smtClean="0">
              <a:solidFill>
                <a:schemeClr val="tx1"/>
              </a:solidFill>
            </a:rPr>
            <a:t>Before the election</a:t>
          </a:r>
          <a:endParaRPr lang="en-US" dirty="0">
            <a:solidFill>
              <a:schemeClr val="tx1"/>
            </a:solidFill>
          </a:endParaRPr>
        </a:p>
      </dgm:t>
    </dgm:pt>
    <dgm:pt modelId="{1107EB2A-E1DB-4800-9510-F4F346F69D94}" type="parTrans" cxnId="{282A988A-CA7E-4292-86F3-E5E73E3D47A3}">
      <dgm:prSet/>
      <dgm:spPr/>
      <dgm:t>
        <a:bodyPr/>
        <a:lstStyle/>
        <a:p>
          <a:endParaRPr lang="en-US"/>
        </a:p>
      </dgm:t>
    </dgm:pt>
    <dgm:pt modelId="{B3CDC160-3F3B-40F9-9581-EB98E167F5C2}" type="sibTrans" cxnId="{282A988A-CA7E-4292-86F3-E5E73E3D47A3}">
      <dgm:prSet/>
      <dgm:spPr/>
      <dgm:t>
        <a:bodyPr/>
        <a:lstStyle/>
        <a:p>
          <a:endParaRPr lang="en-US"/>
        </a:p>
      </dgm:t>
    </dgm:pt>
    <dgm:pt modelId="{E967804E-E951-4C14-AEFE-F6AAC075C783}" type="pres">
      <dgm:prSet presAssocID="{E7761368-7AC2-4298-B2DC-D58E3259D0B5}" presName="linear" presStyleCnt="0">
        <dgm:presLayoutVars>
          <dgm:animLvl val="lvl"/>
          <dgm:resizeHandles val="exact"/>
        </dgm:presLayoutVars>
      </dgm:prSet>
      <dgm:spPr/>
    </dgm:pt>
    <dgm:pt modelId="{58063765-A414-48DD-AF0F-BF7D9A4D59A2}" type="pres">
      <dgm:prSet presAssocID="{856B14A1-C73D-4E20-A98A-919F3FD00E32}" presName="parentText" presStyleLbl="node1" presStyleIdx="0" presStyleCnt="2">
        <dgm:presLayoutVars>
          <dgm:chMax val="0"/>
          <dgm:bulletEnabled val="1"/>
        </dgm:presLayoutVars>
      </dgm:prSet>
      <dgm:spPr/>
    </dgm:pt>
    <dgm:pt modelId="{35D5C91A-D67E-4025-9F08-B9618C8D358D}" type="pres">
      <dgm:prSet presAssocID="{960BA3AC-A498-435D-B7E6-27AFC64D2006}" presName="spacer" presStyleCnt="0"/>
      <dgm:spPr/>
    </dgm:pt>
    <dgm:pt modelId="{7A8C4819-AA4A-4F34-9BFE-9BDA901821EA}" type="pres">
      <dgm:prSet presAssocID="{7867D254-D112-4B88-B9A2-8E69C7979249}" presName="parentText" presStyleLbl="node1" presStyleIdx="1" presStyleCnt="2">
        <dgm:presLayoutVars>
          <dgm:chMax val="0"/>
          <dgm:bulletEnabled val="1"/>
        </dgm:presLayoutVars>
      </dgm:prSet>
      <dgm:spPr/>
    </dgm:pt>
  </dgm:ptLst>
  <dgm:cxnLst>
    <dgm:cxn modelId="{43797D88-C7A4-4133-9C32-F463EE04D707}" type="presOf" srcId="{7867D254-D112-4B88-B9A2-8E69C7979249}" destId="{7A8C4819-AA4A-4F34-9BFE-9BDA901821EA}" srcOrd="0" destOrd="0" presId="urn:microsoft.com/office/officeart/2005/8/layout/vList2"/>
    <dgm:cxn modelId="{282A988A-CA7E-4292-86F3-E5E73E3D47A3}" srcId="{E7761368-7AC2-4298-B2DC-D58E3259D0B5}" destId="{7867D254-D112-4B88-B9A2-8E69C7979249}" srcOrd="1" destOrd="0" parTransId="{1107EB2A-E1DB-4800-9510-F4F346F69D94}" sibTransId="{B3CDC160-3F3B-40F9-9581-EB98E167F5C2}"/>
    <dgm:cxn modelId="{09AB1AAB-5A59-4BB9-A9F4-D873FE61F1A8}" type="presOf" srcId="{E7761368-7AC2-4298-B2DC-D58E3259D0B5}" destId="{E967804E-E951-4C14-AEFE-F6AAC075C783}" srcOrd="0" destOrd="0" presId="urn:microsoft.com/office/officeart/2005/8/layout/vList2"/>
    <dgm:cxn modelId="{2DCAB826-BDBE-40EF-B5AD-BB3E9E858364}" type="presOf" srcId="{856B14A1-C73D-4E20-A98A-919F3FD00E32}" destId="{58063765-A414-48DD-AF0F-BF7D9A4D59A2}" srcOrd="0" destOrd="0" presId="urn:microsoft.com/office/officeart/2005/8/layout/vList2"/>
    <dgm:cxn modelId="{B8FB5CFE-88F7-41BE-A3C9-1EC6B92043AE}" srcId="{E7761368-7AC2-4298-B2DC-D58E3259D0B5}" destId="{856B14A1-C73D-4E20-A98A-919F3FD00E32}" srcOrd="0" destOrd="0" parTransId="{B1B74D67-EFA6-41DD-A843-78434C948D38}" sibTransId="{960BA3AC-A498-435D-B7E6-27AFC64D2006}"/>
    <dgm:cxn modelId="{F7A6326C-A980-43F1-BEE6-6C5AB2D08E82}" type="presParOf" srcId="{E967804E-E951-4C14-AEFE-F6AAC075C783}" destId="{58063765-A414-48DD-AF0F-BF7D9A4D59A2}" srcOrd="0" destOrd="0" presId="urn:microsoft.com/office/officeart/2005/8/layout/vList2"/>
    <dgm:cxn modelId="{52B40593-FEBC-4873-8577-4978EAE0E46E}" type="presParOf" srcId="{E967804E-E951-4C14-AEFE-F6AAC075C783}" destId="{35D5C91A-D67E-4025-9F08-B9618C8D358D}" srcOrd="1" destOrd="0" presId="urn:microsoft.com/office/officeart/2005/8/layout/vList2"/>
    <dgm:cxn modelId="{00B228F1-F035-44BD-B4DF-FC087A839E86}" type="presParOf" srcId="{E967804E-E951-4C14-AEFE-F6AAC075C783}" destId="{7A8C4819-AA4A-4F34-9BFE-9BDA901821EA}" srcOrd="2" destOrd="0" presId="urn:microsoft.com/office/officeart/2005/8/layout/vList2"/>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F7FC64BA-793F-4522-B85B-96F182D5D618}" type="doc">
      <dgm:prSet loTypeId="urn:microsoft.com/office/officeart/2005/8/layout/vList2" loCatId="list" qsTypeId="urn:microsoft.com/office/officeart/2005/8/quickstyle/simple5" qsCatId="simple" csTypeId="urn:microsoft.com/office/officeart/2005/8/colors/accent1_2" csCatId="accent1"/>
      <dgm:spPr/>
      <dgm:t>
        <a:bodyPr/>
        <a:lstStyle/>
        <a:p>
          <a:endParaRPr lang="en-US"/>
        </a:p>
      </dgm:t>
    </dgm:pt>
    <dgm:pt modelId="{F1F6BF64-39CF-4DFC-A4CF-C0145BBCC52B}">
      <dgm:prSet/>
      <dgm:spPr/>
      <dgm:t>
        <a:bodyPr/>
        <a:lstStyle/>
        <a:p>
          <a:pPr rtl="0"/>
          <a:r>
            <a:rPr lang="en-US" dirty="0" smtClean="0">
              <a:solidFill>
                <a:schemeClr val="tx1"/>
              </a:solidFill>
            </a:rPr>
            <a:t>Young Lincoln</a:t>
          </a:r>
          <a:endParaRPr lang="en-US" dirty="0">
            <a:solidFill>
              <a:schemeClr val="tx1"/>
            </a:solidFill>
          </a:endParaRPr>
        </a:p>
      </dgm:t>
    </dgm:pt>
    <dgm:pt modelId="{F1F7C09A-DFB1-4886-A577-C6881FBE0FE6}" type="parTrans" cxnId="{6B8EEE34-CF44-4A06-A3A5-AB7D64773752}">
      <dgm:prSet/>
      <dgm:spPr/>
      <dgm:t>
        <a:bodyPr/>
        <a:lstStyle/>
        <a:p>
          <a:endParaRPr lang="en-US"/>
        </a:p>
      </dgm:t>
    </dgm:pt>
    <dgm:pt modelId="{12BD9FC6-7BFB-478C-B219-BE6973CC2166}" type="sibTrans" cxnId="{6B8EEE34-CF44-4A06-A3A5-AB7D64773752}">
      <dgm:prSet/>
      <dgm:spPr/>
      <dgm:t>
        <a:bodyPr/>
        <a:lstStyle/>
        <a:p>
          <a:endParaRPr lang="en-US"/>
        </a:p>
      </dgm:t>
    </dgm:pt>
    <dgm:pt modelId="{C44A832C-145D-4ADA-8E99-DF3D1B599DE2}">
      <dgm:prSet/>
      <dgm:spPr/>
      <dgm:t>
        <a:bodyPr/>
        <a:lstStyle/>
        <a:p>
          <a:pPr rtl="0"/>
          <a:r>
            <a:rPr lang="en-US" dirty="0" smtClean="0">
              <a:solidFill>
                <a:schemeClr val="tx1"/>
              </a:solidFill>
            </a:rPr>
            <a:t>Taken 1860</a:t>
          </a:r>
          <a:endParaRPr lang="en-US" dirty="0">
            <a:solidFill>
              <a:schemeClr val="tx1"/>
            </a:solidFill>
          </a:endParaRPr>
        </a:p>
      </dgm:t>
    </dgm:pt>
    <dgm:pt modelId="{EBBB4768-2D99-4728-AD20-14CCCC9031BD}" type="parTrans" cxnId="{00894AFC-ACEE-46E8-8E9A-13E912CFBF60}">
      <dgm:prSet/>
      <dgm:spPr/>
      <dgm:t>
        <a:bodyPr/>
        <a:lstStyle/>
        <a:p>
          <a:endParaRPr lang="en-US"/>
        </a:p>
      </dgm:t>
    </dgm:pt>
    <dgm:pt modelId="{05BC6071-B2DC-42DF-B62F-A616C1937960}" type="sibTrans" cxnId="{00894AFC-ACEE-46E8-8E9A-13E912CFBF60}">
      <dgm:prSet/>
      <dgm:spPr/>
      <dgm:t>
        <a:bodyPr/>
        <a:lstStyle/>
        <a:p>
          <a:endParaRPr lang="en-US"/>
        </a:p>
      </dgm:t>
    </dgm:pt>
    <dgm:pt modelId="{D8595A06-3E84-40A7-9FDF-3003010A628B}" type="pres">
      <dgm:prSet presAssocID="{F7FC64BA-793F-4522-B85B-96F182D5D618}" presName="linear" presStyleCnt="0">
        <dgm:presLayoutVars>
          <dgm:animLvl val="lvl"/>
          <dgm:resizeHandles val="exact"/>
        </dgm:presLayoutVars>
      </dgm:prSet>
      <dgm:spPr/>
    </dgm:pt>
    <dgm:pt modelId="{32A69B2E-05C9-4911-A84A-BF83CAE63EAA}" type="pres">
      <dgm:prSet presAssocID="{F1F6BF64-39CF-4DFC-A4CF-C0145BBCC52B}" presName="parentText" presStyleLbl="node1" presStyleIdx="0" presStyleCnt="2">
        <dgm:presLayoutVars>
          <dgm:chMax val="0"/>
          <dgm:bulletEnabled val="1"/>
        </dgm:presLayoutVars>
      </dgm:prSet>
      <dgm:spPr/>
    </dgm:pt>
    <dgm:pt modelId="{64B83A3F-8FD1-4C72-91EF-3232884F086D}" type="pres">
      <dgm:prSet presAssocID="{12BD9FC6-7BFB-478C-B219-BE6973CC2166}" presName="spacer" presStyleCnt="0"/>
      <dgm:spPr/>
    </dgm:pt>
    <dgm:pt modelId="{A8A5A979-125D-45AF-AB0E-24955D256779}" type="pres">
      <dgm:prSet presAssocID="{C44A832C-145D-4ADA-8E99-DF3D1B599DE2}" presName="parentText" presStyleLbl="node1" presStyleIdx="1" presStyleCnt="2">
        <dgm:presLayoutVars>
          <dgm:chMax val="0"/>
          <dgm:bulletEnabled val="1"/>
        </dgm:presLayoutVars>
      </dgm:prSet>
      <dgm:spPr/>
    </dgm:pt>
  </dgm:ptLst>
  <dgm:cxnLst>
    <dgm:cxn modelId="{6B8EEE34-CF44-4A06-A3A5-AB7D64773752}" srcId="{F7FC64BA-793F-4522-B85B-96F182D5D618}" destId="{F1F6BF64-39CF-4DFC-A4CF-C0145BBCC52B}" srcOrd="0" destOrd="0" parTransId="{F1F7C09A-DFB1-4886-A577-C6881FBE0FE6}" sibTransId="{12BD9FC6-7BFB-478C-B219-BE6973CC2166}"/>
    <dgm:cxn modelId="{00894AFC-ACEE-46E8-8E9A-13E912CFBF60}" srcId="{F7FC64BA-793F-4522-B85B-96F182D5D618}" destId="{C44A832C-145D-4ADA-8E99-DF3D1B599DE2}" srcOrd="1" destOrd="0" parTransId="{EBBB4768-2D99-4728-AD20-14CCCC9031BD}" sibTransId="{05BC6071-B2DC-42DF-B62F-A616C1937960}"/>
    <dgm:cxn modelId="{7F0F2044-AF82-404C-B020-ECBB273179A0}" type="presOf" srcId="{F7FC64BA-793F-4522-B85B-96F182D5D618}" destId="{D8595A06-3E84-40A7-9FDF-3003010A628B}" srcOrd="0" destOrd="0" presId="urn:microsoft.com/office/officeart/2005/8/layout/vList2"/>
    <dgm:cxn modelId="{B0A15D7A-C718-469E-97E5-A945B5161CD2}" type="presOf" srcId="{C44A832C-145D-4ADA-8E99-DF3D1B599DE2}" destId="{A8A5A979-125D-45AF-AB0E-24955D256779}" srcOrd="0" destOrd="0" presId="urn:microsoft.com/office/officeart/2005/8/layout/vList2"/>
    <dgm:cxn modelId="{06C93866-2CF6-4D24-820B-7D7F7FABFE6A}" type="presOf" srcId="{F1F6BF64-39CF-4DFC-A4CF-C0145BBCC52B}" destId="{32A69B2E-05C9-4911-A84A-BF83CAE63EAA}" srcOrd="0" destOrd="0" presId="urn:microsoft.com/office/officeart/2005/8/layout/vList2"/>
    <dgm:cxn modelId="{8FB561EC-80F7-442E-ADC3-1D9F795E2604}" type="presParOf" srcId="{D8595A06-3E84-40A7-9FDF-3003010A628B}" destId="{32A69B2E-05C9-4911-A84A-BF83CAE63EAA}" srcOrd="0" destOrd="0" presId="urn:microsoft.com/office/officeart/2005/8/layout/vList2"/>
    <dgm:cxn modelId="{F445F09A-0350-4724-AC8D-CF58F590B9C5}" type="presParOf" srcId="{D8595A06-3E84-40A7-9FDF-3003010A628B}" destId="{64B83A3F-8FD1-4C72-91EF-3232884F086D}" srcOrd="1" destOrd="0" presId="urn:microsoft.com/office/officeart/2005/8/layout/vList2"/>
    <dgm:cxn modelId="{1D83FDB5-E8D0-4A06-9663-D10C8033C858}" type="presParOf" srcId="{D8595A06-3E84-40A7-9FDF-3003010A628B}" destId="{A8A5A979-125D-45AF-AB0E-24955D256779}" srcOrd="2" destOrd="0" presId="urn:microsoft.com/office/officeart/2005/8/layout/vList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CAFC33FC-309A-41DE-9086-D2CD34D7875B}" type="doc">
      <dgm:prSet loTypeId="urn:microsoft.com/office/officeart/2005/8/layout/vList2" loCatId="list" qsTypeId="urn:microsoft.com/office/officeart/2005/8/quickstyle/3d1" qsCatId="3D" csTypeId="urn:microsoft.com/office/officeart/2005/8/colors/accent1_2" csCatId="accent1"/>
      <dgm:spPr/>
      <dgm:t>
        <a:bodyPr/>
        <a:lstStyle/>
        <a:p>
          <a:endParaRPr lang="en-US"/>
        </a:p>
      </dgm:t>
    </dgm:pt>
    <dgm:pt modelId="{2C7166C1-0CF4-4136-AABF-6B229A3C12C0}">
      <dgm:prSet/>
      <dgm:spPr/>
      <dgm:t>
        <a:bodyPr/>
        <a:lstStyle/>
        <a:p>
          <a:pPr rtl="0"/>
          <a:r>
            <a:rPr lang="en-US" dirty="0" smtClean="0">
              <a:solidFill>
                <a:schemeClr val="tx1"/>
              </a:solidFill>
            </a:rPr>
            <a:t>Taken October 27, 1854</a:t>
          </a:r>
          <a:endParaRPr lang="en-US" dirty="0">
            <a:solidFill>
              <a:schemeClr val="tx1"/>
            </a:solidFill>
          </a:endParaRPr>
        </a:p>
      </dgm:t>
    </dgm:pt>
    <dgm:pt modelId="{B5F8DA45-6568-4054-AB02-74A38A5169BC}" type="parTrans" cxnId="{3B5EC9D2-E517-44CF-A44B-134A8A27B4DF}">
      <dgm:prSet/>
      <dgm:spPr/>
      <dgm:t>
        <a:bodyPr/>
        <a:lstStyle/>
        <a:p>
          <a:endParaRPr lang="en-US"/>
        </a:p>
      </dgm:t>
    </dgm:pt>
    <dgm:pt modelId="{43818958-2142-49A4-8921-0EFB091E03AA}" type="sibTrans" cxnId="{3B5EC9D2-E517-44CF-A44B-134A8A27B4DF}">
      <dgm:prSet/>
      <dgm:spPr/>
      <dgm:t>
        <a:bodyPr/>
        <a:lstStyle/>
        <a:p>
          <a:endParaRPr lang="en-US"/>
        </a:p>
      </dgm:t>
    </dgm:pt>
    <dgm:pt modelId="{0F81FD9F-5FA5-4874-89FB-7FECC567A9B7}">
      <dgm:prSet/>
      <dgm:spPr/>
      <dgm:t>
        <a:bodyPr/>
        <a:lstStyle/>
        <a:p>
          <a:pPr rtl="0"/>
          <a:r>
            <a:rPr lang="en-US" dirty="0" smtClean="0">
              <a:solidFill>
                <a:schemeClr val="tx1"/>
              </a:solidFill>
            </a:rPr>
            <a:t>Chicago, Illinois</a:t>
          </a:r>
          <a:endParaRPr lang="en-US" dirty="0">
            <a:solidFill>
              <a:schemeClr val="tx1"/>
            </a:solidFill>
          </a:endParaRPr>
        </a:p>
      </dgm:t>
    </dgm:pt>
    <dgm:pt modelId="{30DD2437-9909-499B-BE9A-6FAF7685FFED}" type="parTrans" cxnId="{192CBB9D-ADE4-4F5F-99BC-A57EB491A7E4}">
      <dgm:prSet/>
      <dgm:spPr/>
      <dgm:t>
        <a:bodyPr/>
        <a:lstStyle/>
        <a:p>
          <a:endParaRPr lang="en-US"/>
        </a:p>
      </dgm:t>
    </dgm:pt>
    <dgm:pt modelId="{1F7847AF-F115-4C24-A2D4-70295FB2769C}" type="sibTrans" cxnId="{192CBB9D-ADE4-4F5F-99BC-A57EB491A7E4}">
      <dgm:prSet/>
      <dgm:spPr/>
      <dgm:t>
        <a:bodyPr/>
        <a:lstStyle/>
        <a:p>
          <a:endParaRPr lang="en-US"/>
        </a:p>
      </dgm:t>
    </dgm:pt>
    <dgm:pt modelId="{AFB97F2E-EB29-4B47-84E7-DD0A313137D9}">
      <dgm:prSet/>
      <dgm:spPr/>
      <dgm:t>
        <a:bodyPr/>
        <a:lstStyle/>
        <a:p>
          <a:pPr rtl="0"/>
          <a:r>
            <a:rPr lang="en-US" dirty="0" smtClean="0">
              <a:solidFill>
                <a:schemeClr val="tx1"/>
              </a:solidFill>
            </a:rPr>
            <a:t>As a traveling lawyer</a:t>
          </a:r>
          <a:endParaRPr lang="en-US" dirty="0">
            <a:solidFill>
              <a:schemeClr val="tx1"/>
            </a:solidFill>
          </a:endParaRPr>
        </a:p>
      </dgm:t>
    </dgm:pt>
    <dgm:pt modelId="{711FC99E-30AB-47A2-87EF-A6559F548819}" type="parTrans" cxnId="{64E9D4DF-8676-4C8B-8D5A-1FE9C75F81EF}">
      <dgm:prSet/>
      <dgm:spPr/>
      <dgm:t>
        <a:bodyPr/>
        <a:lstStyle/>
        <a:p>
          <a:endParaRPr lang="en-US"/>
        </a:p>
      </dgm:t>
    </dgm:pt>
    <dgm:pt modelId="{0A7857EA-9CC8-4F2A-AB63-B99F7A442D4F}" type="sibTrans" cxnId="{64E9D4DF-8676-4C8B-8D5A-1FE9C75F81EF}">
      <dgm:prSet/>
      <dgm:spPr/>
      <dgm:t>
        <a:bodyPr/>
        <a:lstStyle/>
        <a:p>
          <a:endParaRPr lang="en-US"/>
        </a:p>
      </dgm:t>
    </dgm:pt>
    <dgm:pt modelId="{A2C422E9-5E39-48EA-B302-F477A82AFA0F}" type="pres">
      <dgm:prSet presAssocID="{CAFC33FC-309A-41DE-9086-D2CD34D7875B}" presName="linear" presStyleCnt="0">
        <dgm:presLayoutVars>
          <dgm:animLvl val="lvl"/>
          <dgm:resizeHandles val="exact"/>
        </dgm:presLayoutVars>
      </dgm:prSet>
      <dgm:spPr/>
    </dgm:pt>
    <dgm:pt modelId="{CE32063A-F717-455A-A0AC-F36F9E020A03}" type="pres">
      <dgm:prSet presAssocID="{2C7166C1-0CF4-4136-AABF-6B229A3C12C0}" presName="parentText" presStyleLbl="node1" presStyleIdx="0" presStyleCnt="3">
        <dgm:presLayoutVars>
          <dgm:chMax val="0"/>
          <dgm:bulletEnabled val="1"/>
        </dgm:presLayoutVars>
      </dgm:prSet>
      <dgm:spPr/>
    </dgm:pt>
    <dgm:pt modelId="{21DCB72C-09F2-4150-A71A-AC8F71C6C157}" type="pres">
      <dgm:prSet presAssocID="{43818958-2142-49A4-8921-0EFB091E03AA}" presName="spacer" presStyleCnt="0"/>
      <dgm:spPr/>
    </dgm:pt>
    <dgm:pt modelId="{72D4CF48-3F9E-4B32-8B1B-AD97688812B8}" type="pres">
      <dgm:prSet presAssocID="{0F81FD9F-5FA5-4874-89FB-7FECC567A9B7}" presName="parentText" presStyleLbl="node1" presStyleIdx="1" presStyleCnt="3">
        <dgm:presLayoutVars>
          <dgm:chMax val="0"/>
          <dgm:bulletEnabled val="1"/>
        </dgm:presLayoutVars>
      </dgm:prSet>
      <dgm:spPr/>
    </dgm:pt>
    <dgm:pt modelId="{DB75B847-6A98-4A30-8D21-4EDCA21EA3E4}" type="pres">
      <dgm:prSet presAssocID="{1F7847AF-F115-4C24-A2D4-70295FB2769C}" presName="spacer" presStyleCnt="0"/>
      <dgm:spPr/>
    </dgm:pt>
    <dgm:pt modelId="{77457B56-818C-487E-AEE1-2FF9B8600C24}" type="pres">
      <dgm:prSet presAssocID="{AFB97F2E-EB29-4B47-84E7-DD0A313137D9}" presName="parentText" presStyleLbl="node1" presStyleIdx="2" presStyleCnt="3">
        <dgm:presLayoutVars>
          <dgm:chMax val="0"/>
          <dgm:bulletEnabled val="1"/>
        </dgm:presLayoutVars>
      </dgm:prSet>
      <dgm:spPr/>
    </dgm:pt>
  </dgm:ptLst>
  <dgm:cxnLst>
    <dgm:cxn modelId="{E22A2F5F-E22F-4F4E-B464-49758AB4DBF2}" type="presOf" srcId="{CAFC33FC-309A-41DE-9086-D2CD34D7875B}" destId="{A2C422E9-5E39-48EA-B302-F477A82AFA0F}" srcOrd="0" destOrd="0" presId="urn:microsoft.com/office/officeart/2005/8/layout/vList2"/>
    <dgm:cxn modelId="{3B5EC9D2-E517-44CF-A44B-134A8A27B4DF}" srcId="{CAFC33FC-309A-41DE-9086-D2CD34D7875B}" destId="{2C7166C1-0CF4-4136-AABF-6B229A3C12C0}" srcOrd="0" destOrd="0" parTransId="{B5F8DA45-6568-4054-AB02-74A38A5169BC}" sibTransId="{43818958-2142-49A4-8921-0EFB091E03AA}"/>
    <dgm:cxn modelId="{CD6DEDD3-18D5-493F-B4B7-2371F19E0A65}" type="presOf" srcId="{0F81FD9F-5FA5-4874-89FB-7FECC567A9B7}" destId="{72D4CF48-3F9E-4B32-8B1B-AD97688812B8}" srcOrd="0" destOrd="0" presId="urn:microsoft.com/office/officeart/2005/8/layout/vList2"/>
    <dgm:cxn modelId="{FC927606-5B2D-4A31-851A-159C79396BEE}" type="presOf" srcId="{AFB97F2E-EB29-4B47-84E7-DD0A313137D9}" destId="{77457B56-818C-487E-AEE1-2FF9B8600C24}" srcOrd="0" destOrd="0" presId="urn:microsoft.com/office/officeart/2005/8/layout/vList2"/>
    <dgm:cxn modelId="{339AD11D-B168-42F6-9A80-52BF7136E7FB}" type="presOf" srcId="{2C7166C1-0CF4-4136-AABF-6B229A3C12C0}" destId="{CE32063A-F717-455A-A0AC-F36F9E020A03}" srcOrd="0" destOrd="0" presId="urn:microsoft.com/office/officeart/2005/8/layout/vList2"/>
    <dgm:cxn modelId="{192CBB9D-ADE4-4F5F-99BC-A57EB491A7E4}" srcId="{CAFC33FC-309A-41DE-9086-D2CD34D7875B}" destId="{0F81FD9F-5FA5-4874-89FB-7FECC567A9B7}" srcOrd="1" destOrd="0" parTransId="{30DD2437-9909-499B-BE9A-6FAF7685FFED}" sibTransId="{1F7847AF-F115-4C24-A2D4-70295FB2769C}"/>
    <dgm:cxn modelId="{64E9D4DF-8676-4C8B-8D5A-1FE9C75F81EF}" srcId="{CAFC33FC-309A-41DE-9086-D2CD34D7875B}" destId="{AFB97F2E-EB29-4B47-84E7-DD0A313137D9}" srcOrd="2" destOrd="0" parTransId="{711FC99E-30AB-47A2-87EF-A6559F548819}" sibTransId="{0A7857EA-9CC8-4F2A-AB63-B99F7A442D4F}"/>
    <dgm:cxn modelId="{DFFA0727-ACD0-40A9-8114-B16A35118AFB}" type="presParOf" srcId="{A2C422E9-5E39-48EA-B302-F477A82AFA0F}" destId="{CE32063A-F717-455A-A0AC-F36F9E020A03}" srcOrd="0" destOrd="0" presId="urn:microsoft.com/office/officeart/2005/8/layout/vList2"/>
    <dgm:cxn modelId="{2D280D40-6D08-4B2A-A0CC-F53EECF5E391}" type="presParOf" srcId="{A2C422E9-5E39-48EA-B302-F477A82AFA0F}" destId="{21DCB72C-09F2-4150-A71A-AC8F71C6C157}" srcOrd="1" destOrd="0" presId="urn:microsoft.com/office/officeart/2005/8/layout/vList2"/>
    <dgm:cxn modelId="{17B5FCEA-93B7-49A4-80EB-6CB3542FA237}" type="presParOf" srcId="{A2C422E9-5E39-48EA-B302-F477A82AFA0F}" destId="{72D4CF48-3F9E-4B32-8B1B-AD97688812B8}" srcOrd="2" destOrd="0" presId="urn:microsoft.com/office/officeart/2005/8/layout/vList2"/>
    <dgm:cxn modelId="{4C6C6C6B-964F-4E0A-9F53-6E860923D7D0}" type="presParOf" srcId="{A2C422E9-5E39-48EA-B302-F477A82AFA0F}" destId="{DB75B847-6A98-4A30-8D21-4EDCA21EA3E4}" srcOrd="3" destOrd="0" presId="urn:microsoft.com/office/officeart/2005/8/layout/vList2"/>
    <dgm:cxn modelId="{F2FEF0C0-EA8F-40C8-AF2E-2877C3811128}" type="presParOf" srcId="{A2C422E9-5E39-48EA-B302-F477A82AFA0F}" destId="{77457B56-818C-487E-AEE1-2FF9B8600C24}" srcOrd="4" destOrd="0" presId="urn:microsoft.com/office/officeart/2005/8/layout/vList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477609F-1A18-4981-8502-E01D0C4A1B70}">
      <dsp:nvSpPr>
        <dsp:cNvPr id="0" name=""/>
        <dsp:cNvSpPr/>
      </dsp:nvSpPr>
      <dsp:spPr>
        <a:xfrm>
          <a:off x="0" y="250094"/>
          <a:ext cx="3124200" cy="4125420"/>
        </a:xfrm>
        <a:prstGeom prst="roundRect">
          <a:avLst/>
        </a:prstGeom>
        <a:solidFill>
          <a:schemeClr val="accent1">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210" tIns="156210" rIns="156210" bIns="156210" numCol="1" spcCol="1270" anchor="ctr" anchorCtr="0">
          <a:noAutofit/>
        </a:bodyPr>
        <a:lstStyle/>
        <a:p>
          <a:pPr lvl="0" algn="l" defTabSz="1822450" rtl="0">
            <a:lnSpc>
              <a:spcPct val="90000"/>
            </a:lnSpc>
            <a:spcBef>
              <a:spcPct val="0"/>
            </a:spcBef>
            <a:spcAft>
              <a:spcPct val="35000"/>
            </a:spcAft>
          </a:pPr>
          <a:r>
            <a:rPr lang="en-US" sz="4100" kern="1200" dirty="0" smtClean="0">
              <a:solidFill>
                <a:schemeClr val="tx1"/>
              </a:solidFill>
            </a:rPr>
            <a:t>Lincoln had a law office in Shawnee Illinois with Robert Ingersoll. </a:t>
          </a:r>
          <a:endParaRPr lang="en-US" sz="4100" kern="1200" dirty="0">
            <a:solidFill>
              <a:schemeClr val="tx1"/>
            </a:solidFill>
          </a:endParaRPr>
        </a:p>
      </dsp:txBody>
      <dsp:txXfrm>
        <a:off x="0" y="250094"/>
        <a:ext cx="3124200" cy="4125420"/>
      </dsp:txXfrm>
    </dsp:sp>
  </dsp:spTree>
</dsp:drawing>
</file>

<file path=ppt/diagrams/drawing1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B4F28E1-F6EA-47C7-86C5-B423DE4FA81A}">
      <dsp:nvSpPr>
        <dsp:cNvPr id="0" name=""/>
        <dsp:cNvSpPr/>
      </dsp:nvSpPr>
      <dsp:spPr>
        <a:xfrm>
          <a:off x="0" y="152400"/>
          <a:ext cx="3124200" cy="1044809"/>
        </a:xfrm>
        <a:prstGeom prst="roundRect">
          <a:avLst/>
        </a:prstGeom>
        <a:gradFill rotWithShape="0">
          <a:gsLst>
            <a:gs pos="0">
              <a:schemeClr val="accent1">
                <a:hueOff val="0"/>
                <a:satOff val="0"/>
                <a:lumOff val="0"/>
                <a:alphaOff val="0"/>
                <a:shade val="47500"/>
                <a:satMod val="137000"/>
              </a:schemeClr>
            </a:gs>
            <a:gs pos="55000">
              <a:schemeClr val="accent1">
                <a:hueOff val="0"/>
                <a:satOff val="0"/>
                <a:lumOff val="0"/>
                <a:alphaOff val="0"/>
                <a:shade val="69000"/>
                <a:satMod val="137000"/>
              </a:schemeClr>
            </a:gs>
            <a:gs pos="100000">
              <a:schemeClr val="accent1">
                <a:hueOff val="0"/>
                <a:satOff val="0"/>
                <a:lumOff val="0"/>
                <a:alphaOff val="0"/>
                <a:shade val="98000"/>
                <a:satMod val="137000"/>
              </a:schemeClr>
            </a:gs>
          </a:gsLst>
          <a:lin ang="16200000" scaled="0"/>
        </a:gradFill>
        <a:ln>
          <a:noFill/>
        </a:ln>
        <a:effectLst>
          <a:outerShdw blurRad="39000" dist="254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rtl="0">
            <a:lnSpc>
              <a:spcPct val="90000"/>
            </a:lnSpc>
            <a:spcBef>
              <a:spcPct val="0"/>
            </a:spcBef>
            <a:spcAft>
              <a:spcPct val="35000"/>
            </a:spcAft>
          </a:pPr>
          <a:r>
            <a:rPr lang="en-US" sz="1900" kern="1200" dirty="0" smtClean="0">
              <a:solidFill>
                <a:schemeClr val="tx1"/>
              </a:solidFill>
            </a:rPr>
            <a:t>Summary: Allen sued the Illinois Central Railroad and requested $300 in damages.</a:t>
          </a:r>
          <a:endParaRPr lang="en-US" sz="1900" kern="1200" dirty="0">
            <a:solidFill>
              <a:schemeClr val="tx1"/>
            </a:solidFill>
          </a:endParaRPr>
        </a:p>
      </dsp:txBody>
      <dsp:txXfrm>
        <a:off x="0" y="152400"/>
        <a:ext cx="3124200" cy="1044809"/>
      </dsp:txXfrm>
    </dsp:sp>
    <dsp:sp modelId="{B2D4D5F5-B3B0-49FD-99B1-834F17251794}">
      <dsp:nvSpPr>
        <dsp:cNvPr id="0" name=""/>
        <dsp:cNvSpPr/>
      </dsp:nvSpPr>
      <dsp:spPr>
        <a:xfrm>
          <a:off x="0" y="1251930"/>
          <a:ext cx="3124200" cy="1044809"/>
        </a:xfrm>
        <a:prstGeom prst="roundRect">
          <a:avLst/>
        </a:prstGeom>
        <a:gradFill rotWithShape="0">
          <a:gsLst>
            <a:gs pos="0">
              <a:schemeClr val="accent1">
                <a:hueOff val="0"/>
                <a:satOff val="0"/>
                <a:lumOff val="0"/>
                <a:alphaOff val="0"/>
                <a:shade val="47500"/>
                <a:satMod val="137000"/>
              </a:schemeClr>
            </a:gs>
            <a:gs pos="55000">
              <a:schemeClr val="accent1">
                <a:hueOff val="0"/>
                <a:satOff val="0"/>
                <a:lumOff val="0"/>
                <a:alphaOff val="0"/>
                <a:shade val="69000"/>
                <a:satMod val="137000"/>
              </a:schemeClr>
            </a:gs>
            <a:gs pos="100000">
              <a:schemeClr val="accent1">
                <a:hueOff val="0"/>
                <a:satOff val="0"/>
                <a:lumOff val="0"/>
                <a:alphaOff val="0"/>
                <a:shade val="98000"/>
                <a:satMod val="137000"/>
              </a:schemeClr>
            </a:gs>
          </a:gsLst>
          <a:lin ang="16200000" scaled="0"/>
        </a:gradFill>
        <a:ln>
          <a:noFill/>
        </a:ln>
        <a:effectLst>
          <a:outerShdw blurRad="39000" dist="254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rtl="0">
            <a:lnSpc>
              <a:spcPct val="90000"/>
            </a:lnSpc>
            <a:spcBef>
              <a:spcPct val="0"/>
            </a:spcBef>
            <a:spcAft>
              <a:spcPct val="35000"/>
            </a:spcAft>
          </a:pPr>
          <a:r>
            <a:rPr lang="en-US" sz="1900" kern="1200" dirty="0" smtClean="0">
              <a:solidFill>
                <a:schemeClr val="tx1"/>
              </a:solidFill>
            </a:rPr>
            <a:t>The railroad retained</a:t>
          </a:r>
          <a:endParaRPr lang="en-US" sz="1900" kern="1200" dirty="0">
            <a:solidFill>
              <a:schemeClr val="tx1"/>
            </a:solidFill>
          </a:endParaRPr>
        </a:p>
      </dsp:txBody>
      <dsp:txXfrm>
        <a:off x="0" y="1251930"/>
        <a:ext cx="3124200" cy="1044809"/>
      </dsp:txXfrm>
    </dsp:sp>
    <dsp:sp modelId="{BEB17587-9CC6-4F30-B11F-4F4F2B6E28AF}">
      <dsp:nvSpPr>
        <dsp:cNvPr id="0" name=""/>
        <dsp:cNvSpPr/>
      </dsp:nvSpPr>
      <dsp:spPr>
        <a:xfrm>
          <a:off x="0" y="2351460"/>
          <a:ext cx="3124200" cy="1044809"/>
        </a:xfrm>
        <a:prstGeom prst="roundRect">
          <a:avLst/>
        </a:prstGeom>
        <a:gradFill rotWithShape="0">
          <a:gsLst>
            <a:gs pos="0">
              <a:schemeClr val="accent1">
                <a:hueOff val="0"/>
                <a:satOff val="0"/>
                <a:lumOff val="0"/>
                <a:alphaOff val="0"/>
                <a:shade val="47500"/>
                <a:satMod val="137000"/>
              </a:schemeClr>
            </a:gs>
            <a:gs pos="55000">
              <a:schemeClr val="accent1">
                <a:hueOff val="0"/>
                <a:satOff val="0"/>
                <a:lumOff val="0"/>
                <a:alphaOff val="0"/>
                <a:shade val="69000"/>
                <a:satMod val="137000"/>
              </a:schemeClr>
            </a:gs>
            <a:gs pos="100000">
              <a:schemeClr val="accent1">
                <a:hueOff val="0"/>
                <a:satOff val="0"/>
                <a:lumOff val="0"/>
                <a:alphaOff val="0"/>
                <a:shade val="98000"/>
                <a:satMod val="137000"/>
              </a:schemeClr>
            </a:gs>
          </a:gsLst>
          <a:lin ang="16200000" scaled="0"/>
        </a:gradFill>
        <a:ln>
          <a:noFill/>
        </a:ln>
        <a:effectLst>
          <a:outerShdw blurRad="39000" dist="254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rtl="0">
            <a:lnSpc>
              <a:spcPct val="90000"/>
            </a:lnSpc>
            <a:spcBef>
              <a:spcPct val="0"/>
            </a:spcBef>
            <a:spcAft>
              <a:spcPct val="35000"/>
            </a:spcAft>
          </a:pPr>
          <a:r>
            <a:rPr lang="en-US" sz="1900" kern="1200" dirty="0" smtClean="0">
              <a:solidFill>
                <a:schemeClr val="tx1"/>
              </a:solidFill>
            </a:rPr>
            <a:t>Lincoln, who demurred to Allen's declaration. </a:t>
          </a:r>
          <a:endParaRPr lang="en-US" sz="1900" kern="1200" dirty="0">
            <a:solidFill>
              <a:schemeClr val="tx1"/>
            </a:solidFill>
          </a:endParaRPr>
        </a:p>
      </dsp:txBody>
      <dsp:txXfrm>
        <a:off x="0" y="2351460"/>
        <a:ext cx="3124200" cy="1044809"/>
      </dsp:txXfrm>
    </dsp:sp>
    <dsp:sp modelId="{9BC443DC-4A24-4522-A550-E2FA2C708FEA}">
      <dsp:nvSpPr>
        <dsp:cNvPr id="0" name=""/>
        <dsp:cNvSpPr/>
      </dsp:nvSpPr>
      <dsp:spPr>
        <a:xfrm>
          <a:off x="0" y="3450990"/>
          <a:ext cx="3124200" cy="1044809"/>
        </a:xfrm>
        <a:prstGeom prst="roundRect">
          <a:avLst/>
        </a:prstGeom>
        <a:gradFill rotWithShape="0">
          <a:gsLst>
            <a:gs pos="0">
              <a:schemeClr val="accent1">
                <a:hueOff val="0"/>
                <a:satOff val="0"/>
                <a:lumOff val="0"/>
                <a:alphaOff val="0"/>
                <a:shade val="47500"/>
                <a:satMod val="137000"/>
              </a:schemeClr>
            </a:gs>
            <a:gs pos="55000">
              <a:schemeClr val="accent1">
                <a:hueOff val="0"/>
                <a:satOff val="0"/>
                <a:lumOff val="0"/>
                <a:alphaOff val="0"/>
                <a:shade val="69000"/>
                <a:satMod val="137000"/>
              </a:schemeClr>
            </a:gs>
            <a:gs pos="100000">
              <a:schemeClr val="accent1">
                <a:hueOff val="0"/>
                <a:satOff val="0"/>
                <a:lumOff val="0"/>
                <a:alphaOff val="0"/>
                <a:shade val="98000"/>
                <a:satMod val="137000"/>
              </a:schemeClr>
            </a:gs>
          </a:gsLst>
          <a:lin ang="16200000" scaled="0"/>
        </a:gradFill>
        <a:ln>
          <a:noFill/>
        </a:ln>
        <a:effectLst>
          <a:outerShdw blurRad="39000" dist="254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rtl="0">
            <a:lnSpc>
              <a:spcPct val="90000"/>
            </a:lnSpc>
            <a:spcBef>
              <a:spcPct val="0"/>
            </a:spcBef>
            <a:spcAft>
              <a:spcPct val="35000"/>
            </a:spcAft>
          </a:pPr>
          <a:r>
            <a:rPr lang="en-US" sz="1900" kern="1200" dirty="0" smtClean="0">
              <a:solidFill>
                <a:schemeClr val="tx1"/>
              </a:solidFill>
            </a:rPr>
            <a:t>The court sustained the demurrer and dismissed the case.</a:t>
          </a:r>
          <a:endParaRPr lang="en-US" sz="1900" kern="1200" dirty="0">
            <a:solidFill>
              <a:schemeClr val="tx1"/>
            </a:solidFill>
          </a:endParaRPr>
        </a:p>
      </dsp:txBody>
      <dsp:txXfrm>
        <a:off x="0" y="3450990"/>
        <a:ext cx="3124200" cy="1044809"/>
      </dsp:txXfrm>
    </dsp:sp>
  </dsp:spTree>
</dsp:drawing>
</file>

<file path=ppt/diagrams/drawing1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B900495-C435-40F1-A689-6271806E21D4}">
      <dsp:nvSpPr>
        <dsp:cNvPr id="0" name=""/>
        <dsp:cNvSpPr/>
      </dsp:nvSpPr>
      <dsp:spPr>
        <a:xfrm>
          <a:off x="0" y="167039"/>
          <a:ext cx="3733800" cy="6523920"/>
        </a:xfrm>
        <a:prstGeom prst="roundRect">
          <a:avLst/>
        </a:prstGeom>
        <a:gradFill rotWithShape="0">
          <a:gsLst>
            <a:gs pos="0">
              <a:schemeClr val="accent1">
                <a:hueOff val="0"/>
                <a:satOff val="0"/>
                <a:lumOff val="0"/>
                <a:alphaOff val="0"/>
                <a:shade val="47500"/>
                <a:satMod val="137000"/>
              </a:schemeClr>
            </a:gs>
            <a:gs pos="55000">
              <a:schemeClr val="accent1">
                <a:hueOff val="0"/>
                <a:satOff val="0"/>
                <a:lumOff val="0"/>
                <a:alphaOff val="0"/>
                <a:shade val="69000"/>
                <a:satMod val="137000"/>
              </a:schemeClr>
            </a:gs>
            <a:gs pos="100000">
              <a:schemeClr val="accent1">
                <a:hueOff val="0"/>
                <a:satOff val="0"/>
                <a:lumOff val="0"/>
                <a:alphaOff val="0"/>
                <a:shade val="98000"/>
                <a:satMod val="137000"/>
              </a:schemeClr>
            </a:gs>
          </a:gsLst>
          <a:lin ang="16200000" scaled="0"/>
        </a:gradFill>
        <a:ln>
          <a:noFill/>
        </a:ln>
        <a:effectLst>
          <a:outerShdw blurRad="39000" dist="254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lvl="0" algn="l" defTabSz="755650" rtl="0">
            <a:lnSpc>
              <a:spcPct val="90000"/>
            </a:lnSpc>
            <a:spcBef>
              <a:spcPct val="0"/>
            </a:spcBef>
            <a:spcAft>
              <a:spcPct val="35000"/>
            </a:spcAft>
          </a:pPr>
          <a:r>
            <a:rPr lang="en-US" sz="1700" kern="1200" dirty="0" smtClean="0">
              <a:solidFill>
                <a:schemeClr val="tx1"/>
              </a:solidFill>
            </a:rPr>
            <a:t>Hollingsworth asked Deborah </a:t>
          </a:r>
          <a:r>
            <a:rPr lang="en-US" sz="1700" kern="1200" dirty="0" err="1" smtClean="0">
              <a:solidFill>
                <a:schemeClr val="tx1"/>
              </a:solidFill>
            </a:rPr>
            <a:t>Ater</a:t>
          </a:r>
          <a:r>
            <a:rPr lang="en-US" sz="1700" kern="1200" dirty="0" smtClean="0">
              <a:solidFill>
                <a:schemeClr val="tx1"/>
              </a:solidFill>
            </a:rPr>
            <a:t> to care for his sick wife at his home while he was away. Jacob </a:t>
          </a:r>
          <a:r>
            <a:rPr lang="en-US" sz="1700" kern="1200" dirty="0" err="1" smtClean="0">
              <a:solidFill>
                <a:schemeClr val="tx1"/>
              </a:solidFill>
            </a:rPr>
            <a:t>Ater</a:t>
          </a:r>
          <a:r>
            <a:rPr lang="en-US" sz="1700" kern="1200" dirty="0" smtClean="0">
              <a:solidFill>
                <a:schemeClr val="tx1"/>
              </a:solidFill>
            </a:rPr>
            <a:t> insisted that Deborah leave town with him, and when she refused, Jacob assaulted her. Hollingsworth intervened, he and Jacob began to fight, and Deborah fled to another house. Hollingsworth again asked Deborah to care for his wife, and as they were returning to Hollingsworth's house, Jacob approached them "in a menacing attitude." Hollingsworth aimed a pistol at and pulled the trigger, but the pistol did not fire. The state's attorney indicted Hollingsworth for assault with intent to commit bodily injury, and Hollingsworth retained </a:t>
          </a:r>
          <a:r>
            <a:rPr lang="en-US" sz="1700" b="1" kern="1200" dirty="0" smtClean="0">
              <a:solidFill>
                <a:schemeClr val="tx1"/>
              </a:solidFill>
            </a:rPr>
            <a:t>Lincoln</a:t>
          </a:r>
          <a:r>
            <a:rPr lang="en-US" sz="1700" kern="1200" dirty="0" smtClean="0">
              <a:solidFill>
                <a:schemeClr val="tx1"/>
              </a:solidFill>
            </a:rPr>
            <a:t>. The parties reached an agreement in which the state's attorney would cease prosecution and Hollingsworth would pay all costs, and the court dismissed the </a:t>
          </a:r>
          <a:r>
            <a:rPr lang="en-US" sz="1700" b="1" kern="1200" dirty="0" smtClean="0">
              <a:solidFill>
                <a:schemeClr val="tx1"/>
              </a:solidFill>
            </a:rPr>
            <a:t>case</a:t>
          </a:r>
          <a:r>
            <a:rPr lang="en-US" sz="1700" kern="1200" dirty="0" smtClean="0">
              <a:solidFill>
                <a:schemeClr val="tx1"/>
              </a:solidFill>
            </a:rPr>
            <a:t>.</a:t>
          </a:r>
          <a:endParaRPr lang="en-US" sz="1700" kern="1200" dirty="0">
            <a:solidFill>
              <a:schemeClr val="tx1"/>
            </a:solidFill>
          </a:endParaRPr>
        </a:p>
      </dsp:txBody>
      <dsp:txXfrm>
        <a:off x="0" y="167039"/>
        <a:ext cx="3733800" cy="6523920"/>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E03A0B1-7230-4891-93DF-544EF7BE5D32}">
      <dsp:nvSpPr>
        <dsp:cNvPr id="0" name=""/>
        <dsp:cNvSpPr/>
      </dsp:nvSpPr>
      <dsp:spPr>
        <a:xfrm>
          <a:off x="0" y="574770"/>
          <a:ext cx="3124200" cy="1704690"/>
        </a:xfrm>
        <a:prstGeom prst="roundRect">
          <a:avLst/>
        </a:prstGeom>
        <a:gradFill rotWithShape="0">
          <a:gsLst>
            <a:gs pos="0">
              <a:schemeClr val="accent1">
                <a:hueOff val="0"/>
                <a:satOff val="0"/>
                <a:lumOff val="0"/>
                <a:alphaOff val="0"/>
                <a:shade val="47500"/>
                <a:satMod val="137000"/>
              </a:schemeClr>
            </a:gs>
            <a:gs pos="55000">
              <a:schemeClr val="accent1">
                <a:hueOff val="0"/>
                <a:satOff val="0"/>
                <a:lumOff val="0"/>
                <a:alphaOff val="0"/>
                <a:shade val="69000"/>
                <a:satMod val="137000"/>
              </a:schemeClr>
            </a:gs>
            <a:gs pos="100000">
              <a:schemeClr val="accent1">
                <a:hueOff val="0"/>
                <a:satOff val="0"/>
                <a:lumOff val="0"/>
                <a:alphaOff val="0"/>
                <a:shade val="98000"/>
                <a:satMod val="137000"/>
              </a:schemeClr>
            </a:gs>
          </a:gsLst>
          <a:lin ang="16200000" scaled="0"/>
        </a:gradFill>
        <a:ln>
          <a:noFill/>
        </a:ln>
        <a:effectLst>
          <a:outerShdw blurRad="39000" dist="254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8110" tIns="118110" rIns="118110" bIns="118110" numCol="1" spcCol="1270" anchor="ctr" anchorCtr="0">
          <a:noAutofit/>
        </a:bodyPr>
        <a:lstStyle/>
        <a:p>
          <a:pPr lvl="0" algn="l" defTabSz="1377950" rtl="0">
            <a:lnSpc>
              <a:spcPct val="90000"/>
            </a:lnSpc>
            <a:spcBef>
              <a:spcPct val="0"/>
            </a:spcBef>
            <a:spcAft>
              <a:spcPct val="35000"/>
            </a:spcAft>
          </a:pPr>
          <a:r>
            <a:rPr lang="en-US" sz="3100" kern="1200" dirty="0" smtClean="0">
              <a:solidFill>
                <a:schemeClr val="tx1"/>
              </a:solidFill>
            </a:rPr>
            <a:t>Taken while Lincoln was a traveling lawyer. </a:t>
          </a:r>
          <a:endParaRPr lang="en-US" sz="3100" kern="1200" dirty="0">
            <a:solidFill>
              <a:schemeClr val="tx1"/>
            </a:solidFill>
          </a:endParaRPr>
        </a:p>
      </dsp:txBody>
      <dsp:txXfrm>
        <a:off x="0" y="574770"/>
        <a:ext cx="3124200" cy="1704690"/>
      </dsp:txXfrm>
    </dsp:sp>
    <dsp:sp modelId="{2E9DC158-63BF-4DB2-8F1F-87599ECCCEB8}">
      <dsp:nvSpPr>
        <dsp:cNvPr id="0" name=""/>
        <dsp:cNvSpPr/>
      </dsp:nvSpPr>
      <dsp:spPr>
        <a:xfrm>
          <a:off x="0" y="2368740"/>
          <a:ext cx="3124200" cy="1704690"/>
        </a:xfrm>
        <a:prstGeom prst="roundRect">
          <a:avLst/>
        </a:prstGeom>
        <a:gradFill rotWithShape="0">
          <a:gsLst>
            <a:gs pos="0">
              <a:schemeClr val="accent1">
                <a:hueOff val="0"/>
                <a:satOff val="0"/>
                <a:lumOff val="0"/>
                <a:alphaOff val="0"/>
                <a:shade val="47500"/>
                <a:satMod val="137000"/>
              </a:schemeClr>
            </a:gs>
            <a:gs pos="55000">
              <a:schemeClr val="accent1">
                <a:hueOff val="0"/>
                <a:satOff val="0"/>
                <a:lumOff val="0"/>
                <a:alphaOff val="0"/>
                <a:shade val="69000"/>
                <a:satMod val="137000"/>
              </a:schemeClr>
            </a:gs>
            <a:gs pos="100000">
              <a:schemeClr val="accent1">
                <a:hueOff val="0"/>
                <a:satOff val="0"/>
                <a:lumOff val="0"/>
                <a:alphaOff val="0"/>
                <a:shade val="98000"/>
                <a:satMod val="137000"/>
              </a:schemeClr>
            </a:gs>
          </a:gsLst>
          <a:lin ang="16200000" scaled="0"/>
        </a:gradFill>
        <a:ln>
          <a:noFill/>
        </a:ln>
        <a:effectLst>
          <a:outerShdw blurRad="39000" dist="254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8110" tIns="118110" rIns="118110" bIns="118110" numCol="1" spcCol="1270" anchor="ctr" anchorCtr="0">
          <a:noAutofit/>
        </a:bodyPr>
        <a:lstStyle/>
        <a:p>
          <a:pPr lvl="0" algn="l" defTabSz="1377950" rtl="0">
            <a:lnSpc>
              <a:spcPct val="90000"/>
            </a:lnSpc>
            <a:spcBef>
              <a:spcPct val="0"/>
            </a:spcBef>
            <a:spcAft>
              <a:spcPct val="35000"/>
            </a:spcAft>
          </a:pPr>
          <a:r>
            <a:rPr lang="en-US" sz="3100" kern="1200" dirty="0" smtClean="0">
              <a:solidFill>
                <a:schemeClr val="tx1"/>
              </a:solidFill>
            </a:rPr>
            <a:t>This picture was taken in Danville Illinois.</a:t>
          </a:r>
          <a:endParaRPr lang="en-US" sz="3100" kern="1200" dirty="0">
            <a:solidFill>
              <a:schemeClr val="tx1"/>
            </a:solidFill>
          </a:endParaRPr>
        </a:p>
      </dsp:txBody>
      <dsp:txXfrm>
        <a:off x="0" y="2368740"/>
        <a:ext cx="3124200" cy="1704690"/>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BDFB5DA-4F7A-4B10-AC5A-47C15D015695}">
      <dsp:nvSpPr>
        <dsp:cNvPr id="0" name=""/>
        <dsp:cNvSpPr/>
      </dsp:nvSpPr>
      <dsp:spPr>
        <a:xfrm>
          <a:off x="0" y="171044"/>
          <a:ext cx="3429000" cy="4207320"/>
        </a:xfrm>
        <a:prstGeom prst="roundRect">
          <a:avLst/>
        </a:prstGeom>
        <a:gradFill rotWithShape="0">
          <a:gsLst>
            <a:gs pos="0">
              <a:schemeClr val="accent1">
                <a:hueOff val="0"/>
                <a:satOff val="0"/>
                <a:lumOff val="0"/>
                <a:alphaOff val="0"/>
                <a:shade val="47500"/>
                <a:satMod val="137000"/>
              </a:schemeClr>
            </a:gs>
            <a:gs pos="55000">
              <a:schemeClr val="accent1">
                <a:hueOff val="0"/>
                <a:satOff val="0"/>
                <a:lumOff val="0"/>
                <a:alphaOff val="0"/>
                <a:shade val="69000"/>
                <a:satMod val="137000"/>
              </a:schemeClr>
            </a:gs>
            <a:gs pos="100000">
              <a:schemeClr val="accent1">
                <a:hueOff val="0"/>
                <a:satOff val="0"/>
                <a:lumOff val="0"/>
                <a:alphaOff val="0"/>
                <a:shade val="98000"/>
                <a:satMod val="137000"/>
              </a:schemeClr>
            </a:gs>
          </a:gsLst>
          <a:lin ang="16200000" scaled="0"/>
        </a:gradFill>
        <a:ln>
          <a:noFill/>
        </a:ln>
        <a:effectLst>
          <a:outerShdw blurRad="39000" dist="254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0490" tIns="110490" rIns="110490" bIns="110490" numCol="1" spcCol="1270" anchor="ctr" anchorCtr="0">
          <a:noAutofit/>
        </a:bodyPr>
        <a:lstStyle/>
        <a:p>
          <a:pPr lvl="0" algn="l" defTabSz="1289050" rtl="0">
            <a:lnSpc>
              <a:spcPct val="90000"/>
            </a:lnSpc>
            <a:spcBef>
              <a:spcPct val="0"/>
            </a:spcBef>
            <a:spcAft>
              <a:spcPct val="35000"/>
            </a:spcAft>
          </a:pPr>
          <a:r>
            <a:rPr lang="en-US" sz="2900" kern="1200" dirty="0" smtClean="0">
              <a:solidFill>
                <a:schemeClr val="tx1"/>
              </a:solidFill>
            </a:rPr>
            <a:t>This daguerreotype is the earliest-known photograph of Abraham Lincoln, taken at age 37 when he was a frontier lawyer in Springfield.</a:t>
          </a:r>
          <a:endParaRPr lang="en-US" sz="2900" kern="1200" dirty="0">
            <a:solidFill>
              <a:schemeClr val="tx1"/>
            </a:solidFill>
          </a:endParaRPr>
        </a:p>
      </dsp:txBody>
      <dsp:txXfrm>
        <a:off x="0" y="171044"/>
        <a:ext cx="3429000" cy="4207320"/>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FF260AC-271D-46A8-9231-B2A4C731981B}">
      <dsp:nvSpPr>
        <dsp:cNvPr id="0" name=""/>
        <dsp:cNvSpPr/>
      </dsp:nvSpPr>
      <dsp:spPr>
        <a:xfrm>
          <a:off x="0" y="685789"/>
          <a:ext cx="2819400" cy="2640690"/>
        </a:xfrm>
        <a:prstGeom prst="roundRect">
          <a:avLst/>
        </a:prstGeom>
        <a:gradFill rotWithShape="0">
          <a:gsLst>
            <a:gs pos="0">
              <a:schemeClr val="accent1">
                <a:hueOff val="0"/>
                <a:satOff val="0"/>
                <a:lumOff val="0"/>
                <a:alphaOff val="0"/>
                <a:shade val="47500"/>
                <a:satMod val="137000"/>
              </a:schemeClr>
            </a:gs>
            <a:gs pos="55000">
              <a:schemeClr val="accent1">
                <a:hueOff val="0"/>
                <a:satOff val="0"/>
                <a:lumOff val="0"/>
                <a:alphaOff val="0"/>
                <a:shade val="69000"/>
                <a:satMod val="137000"/>
              </a:schemeClr>
            </a:gs>
            <a:gs pos="100000">
              <a:schemeClr val="accent1">
                <a:hueOff val="0"/>
                <a:satOff val="0"/>
                <a:lumOff val="0"/>
                <a:alphaOff val="0"/>
                <a:shade val="98000"/>
                <a:satMod val="137000"/>
              </a:schemeClr>
            </a:gs>
          </a:gsLst>
          <a:lin ang="16200000" scaled="0"/>
        </a:gradFill>
        <a:ln>
          <a:noFill/>
        </a:ln>
        <a:effectLst>
          <a:outerShdw blurRad="39000" dist="254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40970" tIns="140970" rIns="140970" bIns="140970" numCol="1" spcCol="1270" anchor="ctr" anchorCtr="0">
          <a:noAutofit/>
        </a:bodyPr>
        <a:lstStyle/>
        <a:p>
          <a:pPr lvl="0" algn="l" defTabSz="1644650" rtl="0">
            <a:lnSpc>
              <a:spcPct val="90000"/>
            </a:lnSpc>
            <a:spcBef>
              <a:spcPct val="0"/>
            </a:spcBef>
            <a:spcAft>
              <a:spcPct val="35000"/>
            </a:spcAft>
          </a:pPr>
          <a:r>
            <a:rPr lang="en-US" sz="3700" kern="1200" dirty="0" smtClean="0">
              <a:solidFill>
                <a:schemeClr val="tx1"/>
              </a:solidFill>
            </a:rPr>
            <a:t>Lincoln House. Springfield, Illinois.</a:t>
          </a:r>
          <a:endParaRPr lang="en-US" sz="3700" kern="1200" dirty="0">
            <a:solidFill>
              <a:schemeClr val="tx1"/>
            </a:solidFill>
          </a:endParaRPr>
        </a:p>
      </dsp:txBody>
      <dsp:txXfrm>
        <a:off x="0" y="685789"/>
        <a:ext cx="2819400" cy="2640690"/>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128DB18-2BED-41A8-B7FC-8A4C42A340BB}">
      <dsp:nvSpPr>
        <dsp:cNvPr id="0" name=""/>
        <dsp:cNvSpPr/>
      </dsp:nvSpPr>
      <dsp:spPr>
        <a:xfrm>
          <a:off x="0" y="91665"/>
          <a:ext cx="3657600" cy="1498770"/>
        </a:xfrm>
        <a:prstGeom prst="roundRect">
          <a:avLst/>
        </a:prstGeom>
        <a:gradFill rotWithShape="0">
          <a:gsLst>
            <a:gs pos="0">
              <a:schemeClr val="accent1">
                <a:hueOff val="0"/>
                <a:satOff val="0"/>
                <a:lumOff val="0"/>
                <a:alphaOff val="0"/>
                <a:shade val="47500"/>
                <a:satMod val="137000"/>
              </a:schemeClr>
            </a:gs>
            <a:gs pos="55000">
              <a:schemeClr val="accent1">
                <a:hueOff val="0"/>
                <a:satOff val="0"/>
                <a:lumOff val="0"/>
                <a:alphaOff val="0"/>
                <a:shade val="69000"/>
                <a:satMod val="137000"/>
              </a:schemeClr>
            </a:gs>
            <a:gs pos="100000">
              <a:schemeClr val="accent1">
                <a:hueOff val="0"/>
                <a:satOff val="0"/>
                <a:lumOff val="0"/>
                <a:alphaOff val="0"/>
                <a:shade val="98000"/>
                <a:satMod val="137000"/>
              </a:schemeClr>
            </a:gs>
          </a:gsLst>
          <a:lin ang="16200000" scaled="0"/>
        </a:gradFill>
        <a:ln>
          <a:noFill/>
        </a:ln>
        <a:effectLst>
          <a:outerShdw blurRad="39000" dist="254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rtl="0">
            <a:lnSpc>
              <a:spcPct val="90000"/>
            </a:lnSpc>
            <a:spcBef>
              <a:spcPct val="0"/>
            </a:spcBef>
            <a:spcAft>
              <a:spcPct val="35000"/>
            </a:spcAft>
          </a:pPr>
          <a:r>
            <a:rPr lang="en-US" sz="2100" kern="1200" dirty="0" smtClean="0">
              <a:solidFill>
                <a:schemeClr val="tx1"/>
              </a:solidFill>
            </a:rPr>
            <a:t>Title: Abraham Lincoln, three-quarter length portrait, seated, facing right; hair parted on Lincoln's right side</a:t>
          </a:r>
          <a:endParaRPr lang="en-US" sz="2100" kern="1200" dirty="0">
            <a:solidFill>
              <a:schemeClr val="tx1"/>
            </a:solidFill>
          </a:endParaRPr>
        </a:p>
      </dsp:txBody>
      <dsp:txXfrm>
        <a:off x="0" y="91665"/>
        <a:ext cx="3657600" cy="1498770"/>
      </dsp:txXfrm>
    </dsp:sp>
    <dsp:sp modelId="{10298B74-742E-4A2B-85B9-3EA73892AA9A}">
      <dsp:nvSpPr>
        <dsp:cNvPr id="0" name=""/>
        <dsp:cNvSpPr/>
      </dsp:nvSpPr>
      <dsp:spPr>
        <a:xfrm>
          <a:off x="0" y="1650915"/>
          <a:ext cx="3657600" cy="1498770"/>
        </a:xfrm>
        <a:prstGeom prst="roundRect">
          <a:avLst/>
        </a:prstGeom>
        <a:gradFill rotWithShape="0">
          <a:gsLst>
            <a:gs pos="0">
              <a:schemeClr val="accent1">
                <a:hueOff val="0"/>
                <a:satOff val="0"/>
                <a:lumOff val="0"/>
                <a:alphaOff val="0"/>
                <a:shade val="47500"/>
                <a:satMod val="137000"/>
              </a:schemeClr>
            </a:gs>
            <a:gs pos="55000">
              <a:schemeClr val="accent1">
                <a:hueOff val="0"/>
                <a:satOff val="0"/>
                <a:lumOff val="0"/>
                <a:alphaOff val="0"/>
                <a:shade val="69000"/>
                <a:satMod val="137000"/>
              </a:schemeClr>
            </a:gs>
            <a:gs pos="100000">
              <a:schemeClr val="accent1">
                <a:hueOff val="0"/>
                <a:satOff val="0"/>
                <a:lumOff val="0"/>
                <a:alphaOff val="0"/>
                <a:shade val="98000"/>
                <a:satMod val="137000"/>
              </a:schemeClr>
            </a:gs>
          </a:gsLst>
          <a:lin ang="16200000" scaled="0"/>
        </a:gradFill>
        <a:ln>
          <a:noFill/>
        </a:ln>
        <a:effectLst>
          <a:outerShdw blurRad="39000" dist="254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rtl="0">
            <a:lnSpc>
              <a:spcPct val="90000"/>
            </a:lnSpc>
            <a:spcBef>
              <a:spcPct val="0"/>
            </a:spcBef>
            <a:spcAft>
              <a:spcPct val="35000"/>
            </a:spcAft>
          </a:pPr>
          <a:r>
            <a:rPr lang="en-US" sz="2100" kern="1200" dirty="0" smtClean="0">
              <a:solidFill>
                <a:schemeClr val="tx1"/>
              </a:solidFill>
            </a:rPr>
            <a:t>Taken February 6</a:t>
          </a:r>
          <a:r>
            <a:rPr lang="en-US" sz="2100" kern="1200" baseline="30000" dirty="0" smtClean="0">
              <a:solidFill>
                <a:schemeClr val="tx1"/>
              </a:solidFill>
            </a:rPr>
            <a:t>th</a:t>
          </a:r>
          <a:r>
            <a:rPr lang="en-US" sz="2100" kern="1200" dirty="0" smtClean="0">
              <a:solidFill>
                <a:schemeClr val="tx1"/>
              </a:solidFill>
            </a:rPr>
            <a:t> 1964</a:t>
          </a:r>
          <a:endParaRPr lang="en-US" sz="2100" kern="1200" dirty="0">
            <a:solidFill>
              <a:schemeClr val="tx1"/>
            </a:solidFill>
          </a:endParaRPr>
        </a:p>
      </dsp:txBody>
      <dsp:txXfrm>
        <a:off x="0" y="1650915"/>
        <a:ext cx="3657600" cy="1498770"/>
      </dsp:txXfrm>
    </dsp:sp>
    <dsp:sp modelId="{6F37C144-07EA-4A34-B074-06463C7ACB36}">
      <dsp:nvSpPr>
        <dsp:cNvPr id="0" name=""/>
        <dsp:cNvSpPr/>
      </dsp:nvSpPr>
      <dsp:spPr>
        <a:xfrm>
          <a:off x="0" y="3210165"/>
          <a:ext cx="3657600" cy="1498770"/>
        </a:xfrm>
        <a:prstGeom prst="roundRect">
          <a:avLst/>
        </a:prstGeom>
        <a:gradFill rotWithShape="0">
          <a:gsLst>
            <a:gs pos="0">
              <a:schemeClr val="accent1">
                <a:hueOff val="0"/>
                <a:satOff val="0"/>
                <a:lumOff val="0"/>
                <a:alphaOff val="0"/>
                <a:shade val="47500"/>
                <a:satMod val="137000"/>
              </a:schemeClr>
            </a:gs>
            <a:gs pos="55000">
              <a:schemeClr val="accent1">
                <a:hueOff val="0"/>
                <a:satOff val="0"/>
                <a:lumOff val="0"/>
                <a:alphaOff val="0"/>
                <a:shade val="69000"/>
                <a:satMod val="137000"/>
              </a:schemeClr>
            </a:gs>
            <a:gs pos="100000">
              <a:schemeClr val="accent1">
                <a:hueOff val="0"/>
                <a:satOff val="0"/>
                <a:lumOff val="0"/>
                <a:alphaOff val="0"/>
                <a:shade val="98000"/>
                <a:satMod val="137000"/>
              </a:schemeClr>
            </a:gs>
          </a:gsLst>
          <a:lin ang="16200000" scaled="0"/>
        </a:gradFill>
        <a:ln>
          <a:noFill/>
        </a:ln>
        <a:effectLst>
          <a:outerShdw blurRad="39000" dist="254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rtl="0">
            <a:lnSpc>
              <a:spcPct val="90000"/>
            </a:lnSpc>
            <a:spcBef>
              <a:spcPct val="0"/>
            </a:spcBef>
            <a:spcAft>
              <a:spcPct val="35000"/>
            </a:spcAft>
          </a:pPr>
          <a:r>
            <a:rPr lang="en-US" sz="2100" kern="1200" dirty="0" smtClean="0">
              <a:solidFill>
                <a:schemeClr val="tx1"/>
              </a:solidFill>
            </a:rPr>
            <a:t>Picture on the $5 bill</a:t>
          </a:r>
          <a:endParaRPr lang="en-US" sz="2100" kern="1200" dirty="0">
            <a:solidFill>
              <a:schemeClr val="tx1"/>
            </a:solidFill>
          </a:endParaRPr>
        </a:p>
      </dsp:txBody>
      <dsp:txXfrm>
        <a:off x="0" y="3210165"/>
        <a:ext cx="3657600" cy="1498770"/>
      </dsp:txXfrm>
    </dsp:sp>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A87DB6A-4E63-4AD5-AC1E-20469E2FE962}">
      <dsp:nvSpPr>
        <dsp:cNvPr id="0" name=""/>
        <dsp:cNvSpPr/>
      </dsp:nvSpPr>
      <dsp:spPr>
        <a:xfrm>
          <a:off x="0" y="163004"/>
          <a:ext cx="3124200" cy="4375799"/>
        </a:xfrm>
        <a:prstGeom prst="roundRect">
          <a:avLst/>
        </a:prstGeom>
        <a:gradFill rotWithShape="0">
          <a:gsLst>
            <a:gs pos="0">
              <a:schemeClr val="accent1">
                <a:hueOff val="0"/>
                <a:satOff val="0"/>
                <a:lumOff val="0"/>
                <a:alphaOff val="0"/>
                <a:shade val="47500"/>
                <a:satMod val="137000"/>
              </a:schemeClr>
            </a:gs>
            <a:gs pos="55000">
              <a:schemeClr val="accent1">
                <a:hueOff val="0"/>
                <a:satOff val="0"/>
                <a:lumOff val="0"/>
                <a:alphaOff val="0"/>
                <a:shade val="69000"/>
                <a:satMod val="137000"/>
              </a:schemeClr>
            </a:gs>
            <a:gs pos="100000">
              <a:schemeClr val="accent1">
                <a:hueOff val="0"/>
                <a:satOff val="0"/>
                <a:lumOff val="0"/>
                <a:alphaOff val="0"/>
                <a:shade val="98000"/>
                <a:satMod val="137000"/>
              </a:schemeClr>
            </a:gs>
          </a:gsLst>
          <a:lin ang="16200000" scaled="0"/>
        </a:gradFill>
        <a:ln>
          <a:noFill/>
        </a:ln>
        <a:effectLst>
          <a:outerShdw blurRad="39000" dist="254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29540" tIns="129540" rIns="129540" bIns="129540" numCol="1" spcCol="1270" anchor="ctr" anchorCtr="0">
          <a:noAutofit/>
        </a:bodyPr>
        <a:lstStyle/>
        <a:p>
          <a:pPr lvl="0" algn="l" defTabSz="1511300" rtl="0">
            <a:lnSpc>
              <a:spcPct val="90000"/>
            </a:lnSpc>
            <a:spcBef>
              <a:spcPct val="0"/>
            </a:spcBef>
            <a:spcAft>
              <a:spcPct val="35000"/>
            </a:spcAft>
          </a:pPr>
          <a:r>
            <a:rPr lang="en-US" sz="3400" kern="1200" dirty="0" smtClean="0">
              <a:solidFill>
                <a:schemeClr val="tx1"/>
              </a:solidFill>
            </a:rPr>
            <a:t>Abraham Lincoln, head-and-shoulders portrait, facing slightly left, taken in Pittsfield, Illinois</a:t>
          </a:r>
          <a:endParaRPr lang="en-US" sz="3400" kern="1200" dirty="0">
            <a:solidFill>
              <a:schemeClr val="tx1"/>
            </a:solidFill>
          </a:endParaRPr>
        </a:p>
      </dsp:txBody>
      <dsp:txXfrm>
        <a:off x="0" y="163004"/>
        <a:ext cx="3124200" cy="4375799"/>
      </dsp:txXfrm>
    </dsp:sp>
  </dsp:spTree>
</dsp:drawing>
</file>

<file path=ppt/diagrams/drawing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8063765-A414-48DD-AF0F-BF7D9A4D59A2}">
      <dsp:nvSpPr>
        <dsp:cNvPr id="0" name=""/>
        <dsp:cNvSpPr/>
      </dsp:nvSpPr>
      <dsp:spPr>
        <a:xfrm>
          <a:off x="0" y="342419"/>
          <a:ext cx="3276600" cy="1949220"/>
        </a:xfrm>
        <a:prstGeom prst="roundRect">
          <a:avLst/>
        </a:prstGeom>
        <a:gradFill rotWithShape="0">
          <a:gsLst>
            <a:gs pos="0">
              <a:schemeClr val="accent1">
                <a:hueOff val="0"/>
                <a:satOff val="0"/>
                <a:lumOff val="0"/>
                <a:alphaOff val="0"/>
                <a:shade val="47500"/>
                <a:satMod val="137000"/>
              </a:schemeClr>
            </a:gs>
            <a:gs pos="55000">
              <a:schemeClr val="accent1">
                <a:hueOff val="0"/>
                <a:satOff val="0"/>
                <a:lumOff val="0"/>
                <a:alphaOff val="0"/>
                <a:shade val="69000"/>
                <a:satMod val="137000"/>
              </a:schemeClr>
            </a:gs>
            <a:gs pos="100000">
              <a:schemeClr val="accent1">
                <a:hueOff val="0"/>
                <a:satOff val="0"/>
                <a:lumOff val="0"/>
                <a:alphaOff val="0"/>
                <a:shade val="98000"/>
                <a:satMod val="137000"/>
              </a:schemeClr>
            </a:gs>
          </a:gsLst>
          <a:lin ang="16200000" scaled="0"/>
        </a:gradFill>
        <a:ln>
          <a:noFill/>
        </a:ln>
        <a:effectLst>
          <a:outerShdw blurRad="39000" dist="254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86690" tIns="186690" rIns="186690" bIns="186690" numCol="1" spcCol="1270" anchor="ctr" anchorCtr="0">
          <a:noAutofit/>
        </a:bodyPr>
        <a:lstStyle/>
        <a:p>
          <a:pPr lvl="0" algn="l" defTabSz="2178050" rtl="0">
            <a:lnSpc>
              <a:spcPct val="90000"/>
            </a:lnSpc>
            <a:spcBef>
              <a:spcPct val="0"/>
            </a:spcBef>
            <a:spcAft>
              <a:spcPct val="35000"/>
            </a:spcAft>
          </a:pPr>
          <a:r>
            <a:rPr lang="en-US" sz="4900" kern="1200" dirty="0" smtClean="0">
              <a:solidFill>
                <a:schemeClr val="tx1"/>
              </a:solidFill>
            </a:rPr>
            <a:t>Taken in 1860</a:t>
          </a:r>
          <a:endParaRPr lang="en-US" sz="4900" kern="1200" dirty="0">
            <a:solidFill>
              <a:schemeClr val="tx1"/>
            </a:solidFill>
          </a:endParaRPr>
        </a:p>
      </dsp:txBody>
      <dsp:txXfrm>
        <a:off x="0" y="342419"/>
        <a:ext cx="3276600" cy="1949220"/>
      </dsp:txXfrm>
    </dsp:sp>
    <dsp:sp modelId="{7A8C4819-AA4A-4F34-9BFE-9BDA901821EA}">
      <dsp:nvSpPr>
        <dsp:cNvPr id="0" name=""/>
        <dsp:cNvSpPr/>
      </dsp:nvSpPr>
      <dsp:spPr>
        <a:xfrm>
          <a:off x="0" y="2432759"/>
          <a:ext cx="3276600" cy="1949220"/>
        </a:xfrm>
        <a:prstGeom prst="roundRect">
          <a:avLst/>
        </a:prstGeom>
        <a:gradFill rotWithShape="0">
          <a:gsLst>
            <a:gs pos="0">
              <a:schemeClr val="accent1">
                <a:hueOff val="0"/>
                <a:satOff val="0"/>
                <a:lumOff val="0"/>
                <a:alphaOff val="0"/>
                <a:shade val="47500"/>
                <a:satMod val="137000"/>
              </a:schemeClr>
            </a:gs>
            <a:gs pos="55000">
              <a:schemeClr val="accent1">
                <a:hueOff val="0"/>
                <a:satOff val="0"/>
                <a:lumOff val="0"/>
                <a:alphaOff val="0"/>
                <a:shade val="69000"/>
                <a:satMod val="137000"/>
              </a:schemeClr>
            </a:gs>
            <a:gs pos="100000">
              <a:schemeClr val="accent1">
                <a:hueOff val="0"/>
                <a:satOff val="0"/>
                <a:lumOff val="0"/>
                <a:alphaOff val="0"/>
                <a:shade val="98000"/>
                <a:satMod val="137000"/>
              </a:schemeClr>
            </a:gs>
          </a:gsLst>
          <a:lin ang="16200000" scaled="0"/>
        </a:gradFill>
        <a:ln>
          <a:noFill/>
        </a:ln>
        <a:effectLst>
          <a:outerShdw blurRad="39000" dist="254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86690" tIns="186690" rIns="186690" bIns="186690" numCol="1" spcCol="1270" anchor="ctr" anchorCtr="0">
          <a:noAutofit/>
        </a:bodyPr>
        <a:lstStyle/>
        <a:p>
          <a:pPr lvl="0" algn="l" defTabSz="2178050" rtl="0">
            <a:lnSpc>
              <a:spcPct val="90000"/>
            </a:lnSpc>
            <a:spcBef>
              <a:spcPct val="0"/>
            </a:spcBef>
            <a:spcAft>
              <a:spcPct val="35000"/>
            </a:spcAft>
          </a:pPr>
          <a:r>
            <a:rPr lang="en-US" sz="4900" kern="1200" dirty="0" smtClean="0">
              <a:solidFill>
                <a:schemeClr val="tx1"/>
              </a:solidFill>
            </a:rPr>
            <a:t>Before the election</a:t>
          </a:r>
          <a:endParaRPr lang="en-US" sz="4900" kern="1200" dirty="0">
            <a:solidFill>
              <a:schemeClr val="tx1"/>
            </a:solidFill>
          </a:endParaRPr>
        </a:p>
      </dsp:txBody>
      <dsp:txXfrm>
        <a:off x="0" y="2432759"/>
        <a:ext cx="3276600" cy="1949220"/>
      </dsp:txXfrm>
    </dsp:sp>
  </dsp:spTree>
</dsp:drawing>
</file>

<file path=ppt/diagrams/drawing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2A69B2E-05C9-4911-A84A-BF83CAE63EAA}">
      <dsp:nvSpPr>
        <dsp:cNvPr id="0" name=""/>
        <dsp:cNvSpPr/>
      </dsp:nvSpPr>
      <dsp:spPr>
        <a:xfrm>
          <a:off x="0" y="34500"/>
          <a:ext cx="3429000" cy="1989000"/>
        </a:xfrm>
        <a:prstGeom prst="roundRect">
          <a:avLst/>
        </a:prstGeom>
        <a:gradFill rotWithShape="0">
          <a:gsLst>
            <a:gs pos="0">
              <a:schemeClr val="accent1">
                <a:hueOff val="0"/>
                <a:satOff val="0"/>
                <a:lumOff val="0"/>
                <a:alphaOff val="0"/>
                <a:shade val="47500"/>
                <a:satMod val="137000"/>
              </a:schemeClr>
            </a:gs>
            <a:gs pos="55000">
              <a:schemeClr val="accent1">
                <a:hueOff val="0"/>
                <a:satOff val="0"/>
                <a:lumOff val="0"/>
                <a:alphaOff val="0"/>
                <a:shade val="69000"/>
                <a:satMod val="137000"/>
              </a:schemeClr>
            </a:gs>
            <a:gs pos="100000">
              <a:schemeClr val="accent1">
                <a:hueOff val="0"/>
                <a:satOff val="0"/>
                <a:lumOff val="0"/>
                <a:alphaOff val="0"/>
                <a:shade val="98000"/>
                <a:satMod val="137000"/>
              </a:schemeClr>
            </a:gs>
          </a:gsLst>
          <a:lin ang="16200000" scaled="0"/>
        </a:gradFill>
        <a:ln>
          <a:noFill/>
        </a:ln>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dsp:spPr>
      <dsp:style>
        <a:lnRef idx="0">
          <a:scrgbClr r="0" g="0" b="0"/>
        </a:lnRef>
        <a:fillRef idx="3">
          <a:scrgbClr r="0" g="0" b="0"/>
        </a:fillRef>
        <a:effectRef idx="3">
          <a:scrgbClr r="0" g="0" b="0"/>
        </a:effectRef>
        <a:fontRef idx="minor">
          <a:schemeClr val="lt1"/>
        </a:fontRef>
      </dsp:style>
      <dsp:txBody>
        <a:bodyPr spcFirstLastPara="0" vert="horz" wrap="square" lIns="190500" tIns="190500" rIns="190500" bIns="190500" numCol="1" spcCol="1270" anchor="ctr" anchorCtr="0">
          <a:noAutofit/>
        </a:bodyPr>
        <a:lstStyle/>
        <a:p>
          <a:pPr lvl="0" algn="l" defTabSz="2222500" rtl="0">
            <a:lnSpc>
              <a:spcPct val="90000"/>
            </a:lnSpc>
            <a:spcBef>
              <a:spcPct val="0"/>
            </a:spcBef>
            <a:spcAft>
              <a:spcPct val="35000"/>
            </a:spcAft>
          </a:pPr>
          <a:r>
            <a:rPr lang="en-US" sz="5000" kern="1200" dirty="0" smtClean="0">
              <a:solidFill>
                <a:schemeClr val="tx1"/>
              </a:solidFill>
            </a:rPr>
            <a:t>Young Lincoln</a:t>
          </a:r>
          <a:endParaRPr lang="en-US" sz="5000" kern="1200" dirty="0">
            <a:solidFill>
              <a:schemeClr val="tx1"/>
            </a:solidFill>
          </a:endParaRPr>
        </a:p>
      </dsp:txBody>
      <dsp:txXfrm>
        <a:off x="0" y="34500"/>
        <a:ext cx="3429000" cy="1989000"/>
      </dsp:txXfrm>
    </dsp:sp>
    <dsp:sp modelId="{A8A5A979-125D-45AF-AB0E-24955D256779}">
      <dsp:nvSpPr>
        <dsp:cNvPr id="0" name=""/>
        <dsp:cNvSpPr/>
      </dsp:nvSpPr>
      <dsp:spPr>
        <a:xfrm>
          <a:off x="0" y="2167500"/>
          <a:ext cx="3429000" cy="1989000"/>
        </a:xfrm>
        <a:prstGeom prst="roundRect">
          <a:avLst/>
        </a:prstGeom>
        <a:gradFill rotWithShape="0">
          <a:gsLst>
            <a:gs pos="0">
              <a:schemeClr val="accent1">
                <a:hueOff val="0"/>
                <a:satOff val="0"/>
                <a:lumOff val="0"/>
                <a:alphaOff val="0"/>
                <a:shade val="47500"/>
                <a:satMod val="137000"/>
              </a:schemeClr>
            </a:gs>
            <a:gs pos="55000">
              <a:schemeClr val="accent1">
                <a:hueOff val="0"/>
                <a:satOff val="0"/>
                <a:lumOff val="0"/>
                <a:alphaOff val="0"/>
                <a:shade val="69000"/>
                <a:satMod val="137000"/>
              </a:schemeClr>
            </a:gs>
            <a:gs pos="100000">
              <a:schemeClr val="accent1">
                <a:hueOff val="0"/>
                <a:satOff val="0"/>
                <a:lumOff val="0"/>
                <a:alphaOff val="0"/>
                <a:shade val="98000"/>
                <a:satMod val="137000"/>
              </a:schemeClr>
            </a:gs>
          </a:gsLst>
          <a:lin ang="16200000" scaled="0"/>
        </a:gradFill>
        <a:ln>
          <a:noFill/>
        </a:ln>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dsp:spPr>
      <dsp:style>
        <a:lnRef idx="0">
          <a:scrgbClr r="0" g="0" b="0"/>
        </a:lnRef>
        <a:fillRef idx="3">
          <a:scrgbClr r="0" g="0" b="0"/>
        </a:fillRef>
        <a:effectRef idx="3">
          <a:scrgbClr r="0" g="0" b="0"/>
        </a:effectRef>
        <a:fontRef idx="minor">
          <a:schemeClr val="lt1"/>
        </a:fontRef>
      </dsp:style>
      <dsp:txBody>
        <a:bodyPr spcFirstLastPara="0" vert="horz" wrap="square" lIns="190500" tIns="190500" rIns="190500" bIns="190500" numCol="1" spcCol="1270" anchor="ctr" anchorCtr="0">
          <a:noAutofit/>
        </a:bodyPr>
        <a:lstStyle/>
        <a:p>
          <a:pPr lvl="0" algn="l" defTabSz="2222500" rtl="0">
            <a:lnSpc>
              <a:spcPct val="90000"/>
            </a:lnSpc>
            <a:spcBef>
              <a:spcPct val="0"/>
            </a:spcBef>
            <a:spcAft>
              <a:spcPct val="35000"/>
            </a:spcAft>
          </a:pPr>
          <a:r>
            <a:rPr lang="en-US" sz="5000" kern="1200" dirty="0" smtClean="0">
              <a:solidFill>
                <a:schemeClr val="tx1"/>
              </a:solidFill>
            </a:rPr>
            <a:t>Taken 1860</a:t>
          </a:r>
          <a:endParaRPr lang="en-US" sz="5000" kern="1200" dirty="0">
            <a:solidFill>
              <a:schemeClr val="tx1"/>
            </a:solidFill>
          </a:endParaRPr>
        </a:p>
      </dsp:txBody>
      <dsp:txXfrm>
        <a:off x="0" y="2167500"/>
        <a:ext cx="3429000" cy="1989000"/>
      </dsp:txXfrm>
    </dsp:sp>
  </dsp:spTree>
</dsp:drawing>
</file>

<file path=ppt/diagrams/drawing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E32063A-F717-455A-A0AC-F36F9E020A03}">
      <dsp:nvSpPr>
        <dsp:cNvPr id="0" name=""/>
        <dsp:cNvSpPr/>
      </dsp:nvSpPr>
      <dsp:spPr>
        <a:xfrm>
          <a:off x="0" y="276449"/>
          <a:ext cx="3352800" cy="1471860"/>
        </a:xfrm>
        <a:prstGeom prst="roundRect">
          <a:avLst/>
        </a:prstGeom>
        <a:gradFill rotWithShape="0">
          <a:gsLst>
            <a:gs pos="0">
              <a:schemeClr val="accent1">
                <a:hueOff val="0"/>
                <a:satOff val="0"/>
                <a:lumOff val="0"/>
                <a:alphaOff val="0"/>
                <a:shade val="47500"/>
                <a:satMod val="137000"/>
              </a:schemeClr>
            </a:gs>
            <a:gs pos="55000">
              <a:schemeClr val="accent1">
                <a:hueOff val="0"/>
                <a:satOff val="0"/>
                <a:lumOff val="0"/>
                <a:alphaOff val="0"/>
                <a:shade val="69000"/>
                <a:satMod val="137000"/>
              </a:schemeClr>
            </a:gs>
            <a:gs pos="100000">
              <a:schemeClr val="accent1">
                <a:hueOff val="0"/>
                <a:satOff val="0"/>
                <a:lumOff val="0"/>
                <a:alphaOff val="0"/>
                <a:shade val="98000"/>
                <a:satMod val="137000"/>
              </a:schemeClr>
            </a:gs>
          </a:gsLst>
          <a:lin ang="16200000" scaled="0"/>
        </a:gradFill>
        <a:ln>
          <a:noFill/>
        </a:ln>
        <a:effectLst>
          <a:outerShdw blurRad="39000" dist="254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40970" tIns="140970" rIns="140970" bIns="140970" numCol="1" spcCol="1270" anchor="ctr" anchorCtr="0">
          <a:noAutofit/>
        </a:bodyPr>
        <a:lstStyle/>
        <a:p>
          <a:pPr lvl="0" algn="l" defTabSz="1644650" rtl="0">
            <a:lnSpc>
              <a:spcPct val="90000"/>
            </a:lnSpc>
            <a:spcBef>
              <a:spcPct val="0"/>
            </a:spcBef>
            <a:spcAft>
              <a:spcPct val="35000"/>
            </a:spcAft>
          </a:pPr>
          <a:r>
            <a:rPr lang="en-US" sz="3700" kern="1200" dirty="0" smtClean="0">
              <a:solidFill>
                <a:schemeClr val="tx1"/>
              </a:solidFill>
            </a:rPr>
            <a:t>Taken October 27, 1854</a:t>
          </a:r>
          <a:endParaRPr lang="en-US" sz="3700" kern="1200" dirty="0">
            <a:solidFill>
              <a:schemeClr val="tx1"/>
            </a:solidFill>
          </a:endParaRPr>
        </a:p>
      </dsp:txBody>
      <dsp:txXfrm>
        <a:off x="0" y="276449"/>
        <a:ext cx="3352800" cy="1471860"/>
      </dsp:txXfrm>
    </dsp:sp>
    <dsp:sp modelId="{72D4CF48-3F9E-4B32-8B1B-AD97688812B8}">
      <dsp:nvSpPr>
        <dsp:cNvPr id="0" name=""/>
        <dsp:cNvSpPr/>
      </dsp:nvSpPr>
      <dsp:spPr>
        <a:xfrm>
          <a:off x="0" y="1854870"/>
          <a:ext cx="3352800" cy="1471860"/>
        </a:xfrm>
        <a:prstGeom prst="roundRect">
          <a:avLst/>
        </a:prstGeom>
        <a:gradFill rotWithShape="0">
          <a:gsLst>
            <a:gs pos="0">
              <a:schemeClr val="accent1">
                <a:hueOff val="0"/>
                <a:satOff val="0"/>
                <a:lumOff val="0"/>
                <a:alphaOff val="0"/>
                <a:shade val="47500"/>
                <a:satMod val="137000"/>
              </a:schemeClr>
            </a:gs>
            <a:gs pos="55000">
              <a:schemeClr val="accent1">
                <a:hueOff val="0"/>
                <a:satOff val="0"/>
                <a:lumOff val="0"/>
                <a:alphaOff val="0"/>
                <a:shade val="69000"/>
                <a:satMod val="137000"/>
              </a:schemeClr>
            </a:gs>
            <a:gs pos="100000">
              <a:schemeClr val="accent1">
                <a:hueOff val="0"/>
                <a:satOff val="0"/>
                <a:lumOff val="0"/>
                <a:alphaOff val="0"/>
                <a:shade val="98000"/>
                <a:satMod val="137000"/>
              </a:schemeClr>
            </a:gs>
          </a:gsLst>
          <a:lin ang="16200000" scaled="0"/>
        </a:gradFill>
        <a:ln>
          <a:noFill/>
        </a:ln>
        <a:effectLst>
          <a:outerShdw blurRad="39000" dist="254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40970" tIns="140970" rIns="140970" bIns="140970" numCol="1" spcCol="1270" anchor="ctr" anchorCtr="0">
          <a:noAutofit/>
        </a:bodyPr>
        <a:lstStyle/>
        <a:p>
          <a:pPr lvl="0" algn="l" defTabSz="1644650" rtl="0">
            <a:lnSpc>
              <a:spcPct val="90000"/>
            </a:lnSpc>
            <a:spcBef>
              <a:spcPct val="0"/>
            </a:spcBef>
            <a:spcAft>
              <a:spcPct val="35000"/>
            </a:spcAft>
          </a:pPr>
          <a:r>
            <a:rPr lang="en-US" sz="3700" kern="1200" dirty="0" smtClean="0">
              <a:solidFill>
                <a:schemeClr val="tx1"/>
              </a:solidFill>
            </a:rPr>
            <a:t>Chicago, Illinois</a:t>
          </a:r>
          <a:endParaRPr lang="en-US" sz="3700" kern="1200" dirty="0">
            <a:solidFill>
              <a:schemeClr val="tx1"/>
            </a:solidFill>
          </a:endParaRPr>
        </a:p>
      </dsp:txBody>
      <dsp:txXfrm>
        <a:off x="0" y="1854870"/>
        <a:ext cx="3352800" cy="1471860"/>
      </dsp:txXfrm>
    </dsp:sp>
    <dsp:sp modelId="{77457B56-818C-487E-AEE1-2FF9B8600C24}">
      <dsp:nvSpPr>
        <dsp:cNvPr id="0" name=""/>
        <dsp:cNvSpPr/>
      </dsp:nvSpPr>
      <dsp:spPr>
        <a:xfrm>
          <a:off x="0" y="3433290"/>
          <a:ext cx="3352800" cy="1471860"/>
        </a:xfrm>
        <a:prstGeom prst="roundRect">
          <a:avLst/>
        </a:prstGeom>
        <a:gradFill rotWithShape="0">
          <a:gsLst>
            <a:gs pos="0">
              <a:schemeClr val="accent1">
                <a:hueOff val="0"/>
                <a:satOff val="0"/>
                <a:lumOff val="0"/>
                <a:alphaOff val="0"/>
                <a:shade val="47500"/>
                <a:satMod val="137000"/>
              </a:schemeClr>
            </a:gs>
            <a:gs pos="55000">
              <a:schemeClr val="accent1">
                <a:hueOff val="0"/>
                <a:satOff val="0"/>
                <a:lumOff val="0"/>
                <a:alphaOff val="0"/>
                <a:shade val="69000"/>
                <a:satMod val="137000"/>
              </a:schemeClr>
            </a:gs>
            <a:gs pos="100000">
              <a:schemeClr val="accent1">
                <a:hueOff val="0"/>
                <a:satOff val="0"/>
                <a:lumOff val="0"/>
                <a:alphaOff val="0"/>
                <a:shade val="98000"/>
                <a:satMod val="137000"/>
              </a:schemeClr>
            </a:gs>
          </a:gsLst>
          <a:lin ang="16200000" scaled="0"/>
        </a:gradFill>
        <a:ln>
          <a:noFill/>
        </a:ln>
        <a:effectLst>
          <a:outerShdw blurRad="39000" dist="254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40970" tIns="140970" rIns="140970" bIns="140970" numCol="1" spcCol="1270" anchor="ctr" anchorCtr="0">
          <a:noAutofit/>
        </a:bodyPr>
        <a:lstStyle/>
        <a:p>
          <a:pPr lvl="0" algn="l" defTabSz="1644650" rtl="0">
            <a:lnSpc>
              <a:spcPct val="90000"/>
            </a:lnSpc>
            <a:spcBef>
              <a:spcPct val="0"/>
            </a:spcBef>
            <a:spcAft>
              <a:spcPct val="35000"/>
            </a:spcAft>
          </a:pPr>
          <a:r>
            <a:rPr lang="en-US" sz="3700" kern="1200" dirty="0" smtClean="0">
              <a:solidFill>
                <a:schemeClr val="tx1"/>
              </a:solidFill>
            </a:rPr>
            <a:t>As a traveling lawyer</a:t>
          </a:r>
          <a:endParaRPr lang="en-US" sz="3700" kern="1200" dirty="0">
            <a:solidFill>
              <a:schemeClr val="tx1"/>
            </a:solidFill>
          </a:endParaRPr>
        </a:p>
      </dsp:txBody>
      <dsp:txXfrm>
        <a:off x="0" y="3433290"/>
        <a:ext cx="3352800" cy="147186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64717DDC-6728-46E5-A060-F357ACE67F43}" type="datetimeFigureOut">
              <a:rPr lang="en-US" smtClean="0"/>
              <a:pPr/>
              <a:t>11/28/2012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B31897-7DF9-473B-B246-E802ACA69BF2}" type="slidenum">
              <a:rPr lang="en-US" smtClean="0"/>
              <a:pPr/>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4717DDC-6728-46E5-A060-F357ACE67F43}" type="datetimeFigureOut">
              <a:rPr lang="en-US" smtClean="0"/>
              <a:pPr/>
              <a:t>11/28/2012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B31897-7DF9-473B-B246-E802ACA69BF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4717DDC-6728-46E5-A060-F357ACE67F43}" type="datetimeFigureOut">
              <a:rPr lang="en-US" smtClean="0"/>
              <a:pPr/>
              <a:t>11/28/2012</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36B31897-7DF9-473B-B246-E802ACA69BF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4717DDC-6728-46E5-A060-F357ACE67F43}" type="datetimeFigureOut">
              <a:rPr lang="en-US" smtClean="0"/>
              <a:pPr/>
              <a:t>11/28/2012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B31897-7DF9-473B-B246-E802ACA69BF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4717DDC-6728-46E5-A060-F357ACE67F43}" type="datetimeFigureOut">
              <a:rPr lang="en-US" smtClean="0"/>
              <a:pPr/>
              <a:t>11/28/2012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B31897-7DF9-473B-B246-E802ACA69BF2}"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4717DDC-6728-46E5-A060-F357ACE67F43}" type="datetimeFigureOut">
              <a:rPr lang="en-US" smtClean="0"/>
              <a:pPr/>
              <a:t>11/28/2012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B31897-7DF9-473B-B246-E802ACA69BF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64717DDC-6728-46E5-A060-F357ACE67F43}" type="datetimeFigureOut">
              <a:rPr lang="en-US" smtClean="0"/>
              <a:pPr/>
              <a:t>11/28/2012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6B31897-7DF9-473B-B246-E802ACA69BF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4717DDC-6728-46E5-A060-F357ACE67F43}" type="datetimeFigureOut">
              <a:rPr lang="en-US" smtClean="0"/>
              <a:pPr/>
              <a:t>11/28/2012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6B31897-7DF9-473B-B246-E802ACA69BF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717DDC-6728-46E5-A060-F357ACE67F43}" type="datetimeFigureOut">
              <a:rPr lang="en-US" smtClean="0"/>
              <a:pPr/>
              <a:t>11/28/2012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6B31897-7DF9-473B-B246-E802ACA69BF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4717DDC-6728-46E5-A060-F357ACE67F43}" type="datetimeFigureOut">
              <a:rPr lang="en-US" smtClean="0"/>
              <a:pPr/>
              <a:t>11/28/2012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B31897-7DF9-473B-B246-E802ACA69BF2}"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64717DDC-6728-46E5-A060-F357ACE67F43}" type="datetimeFigureOut">
              <a:rPr lang="en-US" smtClean="0"/>
              <a:pPr/>
              <a:t>11/28/2012</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36B31897-7DF9-473B-B246-E802ACA69BF2}"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64717DDC-6728-46E5-A060-F357ACE67F43}" type="datetimeFigureOut">
              <a:rPr lang="en-US" smtClean="0"/>
              <a:pPr/>
              <a:t>11/28/2012</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36B31897-7DF9-473B-B246-E802ACA69BF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image" Target="../media/image10.jpeg"/><Relationship Id="rId1" Type="http://schemas.openxmlformats.org/officeDocument/2006/relationships/slideLayout" Target="../slideLayouts/slideLayout2.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0.xml"/><Relationship Id="rId7" Type="http://schemas.openxmlformats.org/officeDocument/2006/relationships/image" Target="../media/image11.gif"/><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1.xml"/><Relationship Id="rId7" Type="http://schemas.openxmlformats.org/officeDocument/2006/relationships/image" Target="../media/image12.gif"/><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2.xml.rels><?xml version="1.0" encoding="UTF-8" standalone="yes"?>
<Relationships xmlns="http://schemas.openxmlformats.org/package/2006/relationships"><Relationship Id="rId8" Type="http://schemas.openxmlformats.org/officeDocument/2006/relationships/hyperlink" Target="http://hdl.loc.gov/loc.pnp/fsa.8c51242" TargetMode="External"/><Relationship Id="rId3" Type="http://schemas.openxmlformats.org/officeDocument/2006/relationships/diagramLayout" Target="../diagrams/layout1.xml"/><Relationship Id="rId7" Type="http://schemas.openxmlformats.org/officeDocument/2006/relationships/image" Target="../media/image2.jpe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8" Type="http://schemas.openxmlformats.org/officeDocument/2006/relationships/hyperlink" Target="http://hdl.loc.gov/loc.pnp/cph.3a18603" TargetMode="External"/><Relationship Id="rId3" Type="http://schemas.openxmlformats.org/officeDocument/2006/relationships/diagramLayout" Target="../diagrams/layout2.xml"/><Relationship Id="rId7" Type="http://schemas.openxmlformats.org/officeDocument/2006/relationships/image" Target="../media/image3.jpe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8" Type="http://schemas.openxmlformats.org/officeDocument/2006/relationships/hyperlink" Target="http://hdl.loc.gov/loc.pnp/cph.3g02439" TargetMode="External"/><Relationship Id="rId3" Type="http://schemas.openxmlformats.org/officeDocument/2006/relationships/diagramLayout" Target="../diagrams/layout3.xml"/><Relationship Id="rId7" Type="http://schemas.openxmlformats.org/officeDocument/2006/relationships/image" Target="../media/image4.jpeg"/><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8" Type="http://schemas.openxmlformats.org/officeDocument/2006/relationships/hyperlink" Target="http://hdl.loc.gov/loc.pnp/npcc.19654" TargetMode="External"/><Relationship Id="rId3" Type="http://schemas.openxmlformats.org/officeDocument/2006/relationships/diagramLayout" Target="../diagrams/layout4.xml"/><Relationship Id="rId7" Type="http://schemas.openxmlformats.org/officeDocument/2006/relationships/image" Target="../media/image5.jpeg"/><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image" Target="../media/image6.jpeg"/><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6.xml"/><Relationship Id="rId7" Type="http://schemas.openxmlformats.org/officeDocument/2006/relationships/image" Target="../media/image7.jpeg"/><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8.xml.rels><?xml version="1.0" encoding="UTF-8" standalone="yes"?>
<Relationships xmlns="http://schemas.openxmlformats.org/package/2006/relationships"><Relationship Id="rId8" Type="http://schemas.microsoft.com/office/2007/relationships/diagramDrawing" Target="../diagrams/drawing7.xml"/><Relationship Id="rId3" Type="http://schemas.openxmlformats.org/officeDocument/2006/relationships/hyperlink" Target="http://hdl.loc.gov/loc.pnp/cph.3b38591" TargetMode="External"/><Relationship Id="rId7" Type="http://schemas.openxmlformats.org/officeDocument/2006/relationships/diagramColors" Target="../diagrams/colors7.xml"/><Relationship Id="rId2" Type="http://schemas.openxmlformats.org/officeDocument/2006/relationships/image" Target="../media/image8.jpeg"/><Relationship Id="rId1" Type="http://schemas.openxmlformats.org/officeDocument/2006/relationships/slideLayout" Target="../slideLayouts/slideLayout2.xml"/><Relationship Id="rId6" Type="http://schemas.openxmlformats.org/officeDocument/2006/relationships/diagramQuickStyle" Target="../diagrams/quickStyle7.xml"/><Relationship Id="rId5" Type="http://schemas.openxmlformats.org/officeDocument/2006/relationships/diagramLayout" Target="../diagrams/layout7.xml"/><Relationship Id="rId4" Type="http://schemas.openxmlformats.org/officeDocument/2006/relationships/diagramData" Target="../diagrams/data7.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image" Target="../media/image9.jpeg"/><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Lincoln &amp; the Law</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Lincoln</a:t>
            </a:r>
            <a:endParaRPr lang="en-US" dirty="0"/>
          </a:p>
        </p:txBody>
      </p:sp>
      <p:pic>
        <p:nvPicPr>
          <p:cNvPr id="4" name="Content Placeholder 3" descr="3a13087r.jpg"/>
          <p:cNvPicPr>
            <a:picLocks noGrp="1" noChangeAspect="1"/>
          </p:cNvPicPr>
          <p:nvPr>
            <p:ph idx="1"/>
          </p:nvPr>
        </p:nvPicPr>
        <p:blipFill>
          <a:blip r:embed="rId2" cstate="print"/>
          <a:stretch>
            <a:fillRect/>
          </a:stretch>
        </p:blipFill>
        <p:spPr>
          <a:xfrm>
            <a:off x="4953000" y="1676400"/>
            <a:ext cx="3899002" cy="4854789"/>
          </a:xfrm>
        </p:spPr>
      </p:pic>
      <p:sp>
        <p:nvSpPr>
          <p:cNvPr id="5" name="Rectangle 4"/>
          <p:cNvSpPr/>
          <p:nvPr/>
        </p:nvSpPr>
        <p:spPr>
          <a:xfrm>
            <a:off x="5715000" y="6477000"/>
            <a:ext cx="2600777" cy="276999"/>
          </a:xfrm>
          <a:prstGeom prst="rect">
            <a:avLst/>
          </a:prstGeom>
        </p:spPr>
        <p:txBody>
          <a:bodyPr wrap="none">
            <a:spAutoFit/>
          </a:bodyPr>
          <a:lstStyle/>
          <a:p>
            <a:r>
              <a:rPr lang="en-US" sz="1200" dirty="0" smtClean="0"/>
              <a:t>http://hdl.loc.gov/loc.pnp/cph.3a13087</a:t>
            </a:r>
            <a:endParaRPr lang="en-US" sz="1200" dirty="0"/>
          </a:p>
        </p:txBody>
      </p:sp>
      <p:graphicFrame>
        <p:nvGraphicFramePr>
          <p:cNvPr id="7" name="Diagram 6"/>
          <p:cNvGraphicFramePr/>
          <p:nvPr/>
        </p:nvGraphicFramePr>
        <p:xfrm>
          <a:off x="762000" y="1447800"/>
          <a:ext cx="3352800" cy="5181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Court Case</a:t>
            </a:r>
            <a:endParaRPr lang="en-US" dirty="0"/>
          </a:p>
        </p:txBody>
      </p:sp>
      <p:graphicFrame>
        <p:nvGraphicFramePr>
          <p:cNvPr id="4" name="Content Placeholder 3"/>
          <p:cNvGraphicFramePr>
            <a:graphicFrameLocks noGrp="1"/>
          </p:cNvGraphicFramePr>
          <p:nvPr>
            <p:ph idx="1"/>
          </p:nvPr>
        </p:nvGraphicFramePr>
        <p:xfrm>
          <a:off x="457200" y="1905000"/>
          <a:ext cx="3124200" cy="4648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Picture 4" descr="001q.gif"/>
          <p:cNvPicPr/>
          <p:nvPr/>
        </p:nvPicPr>
        <p:blipFill>
          <a:blip r:embed="rId7" cstate="print"/>
          <a:stretch>
            <a:fillRect/>
          </a:stretch>
        </p:blipFill>
        <p:spPr>
          <a:xfrm>
            <a:off x="4191000" y="2209800"/>
            <a:ext cx="4552811" cy="3429000"/>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Court Case</a:t>
            </a:r>
            <a:endParaRPr lang="en-US" dirty="0"/>
          </a:p>
        </p:txBody>
      </p:sp>
      <p:graphicFrame>
        <p:nvGraphicFramePr>
          <p:cNvPr id="4" name="Content Placeholder 3"/>
          <p:cNvGraphicFramePr>
            <a:graphicFrameLocks noGrp="1"/>
          </p:cNvGraphicFramePr>
          <p:nvPr>
            <p:ph idx="1"/>
          </p:nvPr>
        </p:nvGraphicFramePr>
        <p:xfrm>
          <a:off x="5410200" y="0"/>
          <a:ext cx="3733800" cy="68579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2050" name="Picture 2" descr="Image 1 of 2, Order in People v. Hollingsworth, [Law papers]."/>
          <p:cNvPicPr>
            <a:picLocks noChangeAspect="1" noChangeArrowheads="1"/>
          </p:cNvPicPr>
          <p:nvPr/>
        </p:nvPicPr>
        <p:blipFill>
          <a:blip r:embed="rId7" cstate="print"/>
          <a:srcRect/>
          <a:stretch>
            <a:fillRect/>
          </a:stretch>
        </p:blipFill>
        <p:spPr bwMode="auto">
          <a:xfrm>
            <a:off x="152400" y="1752600"/>
            <a:ext cx="4966335" cy="4191000"/>
          </a:xfrm>
          <a:prstGeom prst="rect">
            <a:avLst/>
          </a:prstGeom>
          <a:noFill/>
        </p:spPr>
      </p:pic>
      <p:sp>
        <p:nvSpPr>
          <p:cNvPr id="6" name="Rectangle 5"/>
          <p:cNvSpPr/>
          <p:nvPr/>
        </p:nvSpPr>
        <p:spPr>
          <a:xfrm>
            <a:off x="381000" y="6172200"/>
            <a:ext cx="4442242" cy="369332"/>
          </a:xfrm>
          <a:prstGeom prst="rect">
            <a:avLst/>
          </a:prstGeom>
        </p:spPr>
        <p:txBody>
          <a:bodyPr wrap="none">
            <a:spAutoFit/>
          </a:bodyPr>
          <a:lstStyle/>
          <a:p>
            <a:r>
              <a:rPr lang="en-US" dirty="0" smtClean="0"/>
              <a:t>http://hdl.loc.gov/loc.rbc/lprbscsm.scsm1540</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Posey Building of Shawnee town, Illinois</a:t>
            </a:r>
            <a:endParaRPr lang="en-US" dirty="0"/>
          </a:p>
        </p:txBody>
      </p:sp>
      <p:graphicFrame>
        <p:nvGraphicFramePr>
          <p:cNvPr id="4" name="Content Placeholder 3"/>
          <p:cNvGraphicFramePr>
            <a:graphicFrameLocks noGrp="1"/>
          </p:cNvGraphicFramePr>
          <p:nvPr>
            <p:ph idx="1"/>
          </p:nvPr>
        </p:nvGraphicFramePr>
        <p:xfrm>
          <a:off x="457200" y="1775191"/>
          <a:ext cx="3124200" cy="462560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Picture 4" descr="courthouse.jpg"/>
          <p:cNvPicPr/>
          <p:nvPr/>
        </p:nvPicPr>
        <p:blipFill>
          <a:blip r:embed="rId7" cstate="print"/>
          <a:stretch>
            <a:fillRect/>
          </a:stretch>
        </p:blipFill>
        <p:spPr>
          <a:xfrm>
            <a:off x="3810000" y="2286000"/>
            <a:ext cx="4914900" cy="3562350"/>
          </a:xfrm>
          <a:prstGeom prst="rect">
            <a:avLst/>
          </a:prstGeom>
        </p:spPr>
      </p:pic>
      <p:sp>
        <p:nvSpPr>
          <p:cNvPr id="6" name="Rectangle 5"/>
          <p:cNvSpPr/>
          <p:nvPr/>
        </p:nvSpPr>
        <p:spPr>
          <a:xfrm>
            <a:off x="5181600" y="6324600"/>
            <a:ext cx="3794629" cy="369332"/>
          </a:xfrm>
          <a:prstGeom prst="rect">
            <a:avLst/>
          </a:prstGeom>
        </p:spPr>
        <p:txBody>
          <a:bodyPr wrap="none">
            <a:spAutoFit/>
          </a:bodyPr>
          <a:lstStyle/>
          <a:p>
            <a:r>
              <a:rPr lang="en-US" u="sng" dirty="0">
                <a:hlinkClick r:id="rId8"/>
              </a:rPr>
              <a:t>http://hdl.loc.gov/loc.pnp/fsa.8c51242</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t>Abraham Lincoln while a traveling lawyer</a:t>
            </a:r>
            <a:r>
              <a:rPr lang="en-US" dirty="0" smtClean="0"/>
              <a:t/>
            </a:r>
            <a:br>
              <a:rPr lang="en-US" dirty="0" smtClean="0"/>
            </a:br>
            <a:endParaRPr lang="en-US" dirty="0"/>
          </a:p>
        </p:txBody>
      </p:sp>
      <p:graphicFrame>
        <p:nvGraphicFramePr>
          <p:cNvPr id="4" name="Content Placeholder 3"/>
          <p:cNvGraphicFramePr>
            <a:graphicFrameLocks noGrp="1"/>
          </p:cNvGraphicFramePr>
          <p:nvPr>
            <p:ph idx="1"/>
          </p:nvPr>
        </p:nvGraphicFramePr>
        <p:xfrm>
          <a:off x="5562600" y="1752601"/>
          <a:ext cx="3124200" cy="4648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Picture 4" descr="lincoln.jpg"/>
          <p:cNvPicPr/>
          <p:nvPr/>
        </p:nvPicPr>
        <p:blipFill>
          <a:blip r:embed="rId7" cstate="print"/>
          <a:stretch>
            <a:fillRect/>
          </a:stretch>
        </p:blipFill>
        <p:spPr>
          <a:xfrm>
            <a:off x="533400" y="1828800"/>
            <a:ext cx="3581400" cy="4747437"/>
          </a:xfrm>
          <a:prstGeom prst="rect">
            <a:avLst/>
          </a:prstGeom>
        </p:spPr>
      </p:pic>
      <p:sp>
        <p:nvSpPr>
          <p:cNvPr id="18433" name="Rectangle 1"/>
          <p:cNvSpPr>
            <a:spLocks noChangeArrowheads="1"/>
          </p:cNvSpPr>
          <p:nvPr/>
        </p:nvSpPr>
        <p:spPr bwMode="auto">
          <a:xfrm>
            <a:off x="5791200" y="6248400"/>
            <a:ext cx="3886200" cy="2616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Verdana" pitchFamily="34" charset="0"/>
                <a:ea typeface="Calibri" pitchFamily="34" charset="0"/>
                <a:cs typeface="Times New Roman" pitchFamily="18" charset="0"/>
                <a:hlinkClick r:id="rId8"/>
              </a:rPr>
              <a:t>http://hdl.loc.gov/loc.pnp/cph.3a18603</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Earliest Known Photo</a:t>
            </a:r>
            <a:endParaRPr lang="en-US" dirty="0"/>
          </a:p>
        </p:txBody>
      </p:sp>
      <p:graphicFrame>
        <p:nvGraphicFramePr>
          <p:cNvPr id="4" name="Content Placeholder 3"/>
          <p:cNvGraphicFramePr>
            <a:graphicFrameLocks noGrp="1"/>
          </p:cNvGraphicFramePr>
          <p:nvPr>
            <p:ph idx="1"/>
          </p:nvPr>
        </p:nvGraphicFramePr>
        <p:xfrm>
          <a:off x="457200" y="1775191"/>
          <a:ext cx="3429000" cy="454940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Picture 4" descr="young.jpg"/>
          <p:cNvPicPr/>
          <p:nvPr/>
        </p:nvPicPr>
        <p:blipFill>
          <a:blip r:embed="rId7" cstate="print"/>
          <a:stretch>
            <a:fillRect/>
          </a:stretch>
        </p:blipFill>
        <p:spPr>
          <a:xfrm>
            <a:off x="4876800" y="1752600"/>
            <a:ext cx="3657600" cy="4381500"/>
          </a:xfrm>
          <a:prstGeom prst="rect">
            <a:avLst/>
          </a:prstGeom>
        </p:spPr>
      </p:pic>
      <p:sp>
        <p:nvSpPr>
          <p:cNvPr id="6" name="Rectangle 5"/>
          <p:cNvSpPr/>
          <p:nvPr/>
        </p:nvSpPr>
        <p:spPr>
          <a:xfrm>
            <a:off x="4953000" y="6248400"/>
            <a:ext cx="3873496" cy="369332"/>
          </a:xfrm>
          <a:prstGeom prst="rect">
            <a:avLst/>
          </a:prstGeom>
        </p:spPr>
        <p:txBody>
          <a:bodyPr wrap="none">
            <a:spAutoFit/>
          </a:bodyPr>
          <a:lstStyle/>
          <a:p>
            <a:r>
              <a:rPr lang="en-US" u="sng" dirty="0">
                <a:hlinkClick r:id="rId8"/>
              </a:rPr>
              <a:t>http://hdl.loc.gov/loc.pnp/cph.3g02439</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House</a:t>
            </a:r>
            <a:endParaRPr lang="en-US" dirty="0"/>
          </a:p>
        </p:txBody>
      </p:sp>
      <p:graphicFrame>
        <p:nvGraphicFramePr>
          <p:cNvPr id="4" name="Content Placeholder 3"/>
          <p:cNvGraphicFramePr>
            <a:graphicFrameLocks noGrp="1"/>
          </p:cNvGraphicFramePr>
          <p:nvPr>
            <p:ph idx="1"/>
          </p:nvPr>
        </p:nvGraphicFramePr>
        <p:xfrm>
          <a:off x="5867400" y="1752601"/>
          <a:ext cx="2819400" cy="4648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Picture 4" descr="Lincoln Home.jpg"/>
          <p:cNvPicPr/>
          <p:nvPr/>
        </p:nvPicPr>
        <p:blipFill>
          <a:blip r:embed="rId7" cstate="print"/>
          <a:stretch>
            <a:fillRect/>
          </a:stretch>
        </p:blipFill>
        <p:spPr>
          <a:xfrm>
            <a:off x="304800" y="1752600"/>
            <a:ext cx="5517266" cy="3962400"/>
          </a:xfrm>
          <a:prstGeom prst="rect">
            <a:avLst/>
          </a:prstGeom>
        </p:spPr>
      </p:pic>
      <p:sp>
        <p:nvSpPr>
          <p:cNvPr id="6" name="Rectangle 5"/>
          <p:cNvSpPr/>
          <p:nvPr/>
        </p:nvSpPr>
        <p:spPr>
          <a:xfrm>
            <a:off x="228600" y="6248400"/>
            <a:ext cx="3739742" cy="369332"/>
          </a:xfrm>
          <a:prstGeom prst="rect">
            <a:avLst/>
          </a:prstGeom>
        </p:spPr>
        <p:txBody>
          <a:bodyPr wrap="none">
            <a:spAutoFit/>
          </a:bodyPr>
          <a:lstStyle/>
          <a:p>
            <a:r>
              <a:rPr lang="en-US" u="sng" dirty="0">
                <a:hlinkClick r:id="rId8"/>
              </a:rPr>
              <a:t>http://hdl.loc.gov/loc.pnp/npcc.19654</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Lincoln</a:t>
            </a:r>
            <a:endParaRPr lang="en-US" dirty="0"/>
          </a:p>
        </p:txBody>
      </p:sp>
      <p:pic>
        <p:nvPicPr>
          <p:cNvPr id="4" name="Picture 3" descr="19190r.jpg"/>
          <p:cNvPicPr>
            <a:picLocks noChangeAspect="1"/>
          </p:cNvPicPr>
          <p:nvPr/>
        </p:nvPicPr>
        <p:blipFill>
          <a:blip r:embed="rId2" cstate="print"/>
          <a:stretch>
            <a:fillRect/>
          </a:stretch>
        </p:blipFill>
        <p:spPr>
          <a:xfrm>
            <a:off x="5486400" y="1524000"/>
            <a:ext cx="3296841" cy="4953000"/>
          </a:xfrm>
          <a:prstGeom prst="rect">
            <a:avLst/>
          </a:prstGeom>
        </p:spPr>
      </p:pic>
      <p:graphicFrame>
        <p:nvGraphicFramePr>
          <p:cNvPr id="7" name="Diagram 6"/>
          <p:cNvGraphicFramePr/>
          <p:nvPr/>
        </p:nvGraphicFramePr>
        <p:xfrm>
          <a:off x="609600" y="1752600"/>
          <a:ext cx="3657600" cy="4800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Rectangle 7"/>
          <p:cNvSpPr/>
          <p:nvPr/>
        </p:nvSpPr>
        <p:spPr>
          <a:xfrm>
            <a:off x="5107318" y="6488668"/>
            <a:ext cx="4036682" cy="369332"/>
          </a:xfrm>
          <a:prstGeom prst="rect">
            <a:avLst/>
          </a:prstGeom>
        </p:spPr>
        <p:txBody>
          <a:bodyPr wrap="none">
            <a:spAutoFit/>
          </a:bodyPr>
          <a:lstStyle/>
          <a:p>
            <a:r>
              <a:rPr lang="en-US" dirty="0" smtClean="0"/>
              <a:t>http://hdl.loc.gov/loc.pnp/ppmsca.19190</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Lincoln</a:t>
            </a:r>
            <a:endParaRPr lang="en-US" dirty="0"/>
          </a:p>
        </p:txBody>
      </p:sp>
      <p:graphicFrame>
        <p:nvGraphicFramePr>
          <p:cNvPr id="5" name="Content Placeholder 4"/>
          <p:cNvGraphicFramePr>
            <a:graphicFrameLocks noGrp="1"/>
          </p:cNvGraphicFramePr>
          <p:nvPr>
            <p:ph idx="1"/>
          </p:nvPr>
        </p:nvGraphicFramePr>
        <p:xfrm>
          <a:off x="5562600" y="1775191"/>
          <a:ext cx="3124200" cy="470180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6" name="Picture 5" descr="3a18600r.jpg"/>
          <p:cNvPicPr>
            <a:picLocks noChangeAspect="1"/>
          </p:cNvPicPr>
          <p:nvPr/>
        </p:nvPicPr>
        <p:blipFill>
          <a:blip r:embed="rId7" cstate="print"/>
          <a:stretch>
            <a:fillRect/>
          </a:stretch>
        </p:blipFill>
        <p:spPr>
          <a:xfrm>
            <a:off x="685800" y="1676400"/>
            <a:ext cx="3962400" cy="4933729"/>
          </a:xfrm>
          <a:prstGeom prst="rect">
            <a:avLst/>
          </a:prstGeom>
        </p:spPr>
      </p:pic>
      <p:sp>
        <p:nvSpPr>
          <p:cNvPr id="7" name="Rectangle 6"/>
          <p:cNvSpPr/>
          <p:nvPr/>
        </p:nvSpPr>
        <p:spPr>
          <a:xfrm>
            <a:off x="685800" y="6488668"/>
            <a:ext cx="3869970" cy="369332"/>
          </a:xfrm>
          <a:prstGeom prst="rect">
            <a:avLst/>
          </a:prstGeom>
        </p:spPr>
        <p:txBody>
          <a:bodyPr wrap="none">
            <a:spAutoFit/>
          </a:bodyPr>
          <a:lstStyle/>
          <a:p>
            <a:r>
              <a:rPr lang="en-US" dirty="0" smtClean="0"/>
              <a:t>http://hdl.loc.gov/loc.pnp/cph.3a18600</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Lincoln</a:t>
            </a:r>
            <a:endParaRPr lang="en-US" dirty="0"/>
          </a:p>
        </p:txBody>
      </p:sp>
      <p:pic>
        <p:nvPicPr>
          <p:cNvPr id="4" name="Picture 3" descr="3b38591r.jpg"/>
          <p:cNvPicPr>
            <a:picLocks noChangeAspect="1"/>
          </p:cNvPicPr>
          <p:nvPr/>
        </p:nvPicPr>
        <p:blipFill>
          <a:blip r:embed="rId2" cstate="print"/>
          <a:stretch>
            <a:fillRect/>
          </a:stretch>
        </p:blipFill>
        <p:spPr>
          <a:xfrm>
            <a:off x="5334000" y="1524000"/>
            <a:ext cx="3398520" cy="4876800"/>
          </a:xfrm>
          <a:prstGeom prst="rect">
            <a:avLst/>
          </a:prstGeom>
        </p:spPr>
      </p:pic>
      <p:sp>
        <p:nvSpPr>
          <p:cNvPr id="5" name="Rectangle 4"/>
          <p:cNvSpPr/>
          <p:nvPr/>
        </p:nvSpPr>
        <p:spPr>
          <a:xfrm>
            <a:off x="5615227" y="6477000"/>
            <a:ext cx="3528773" cy="553998"/>
          </a:xfrm>
          <a:prstGeom prst="rect">
            <a:avLst/>
          </a:prstGeom>
        </p:spPr>
        <p:txBody>
          <a:bodyPr wrap="square">
            <a:spAutoFit/>
          </a:bodyPr>
          <a:lstStyle/>
          <a:p>
            <a:r>
              <a:rPr lang="en-US" sz="1200" dirty="0" smtClean="0">
                <a:hlinkClick r:id="rId3"/>
              </a:rPr>
              <a:t>http://</a:t>
            </a:r>
            <a:r>
              <a:rPr lang="en-US" sz="1200" dirty="0" smtClean="0">
                <a:hlinkClick r:id="rId3"/>
              </a:rPr>
              <a:t>hdl.loc.gov/loc.pnp/cph.3b38591</a:t>
            </a:r>
            <a:r>
              <a:rPr lang="en-US" sz="1200" dirty="0" smtClean="0"/>
              <a:t> </a:t>
            </a:r>
          </a:p>
          <a:p>
            <a:endParaRPr lang="en-US" dirty="0"/>
          </a:p>
        </p:txBody>
      </p:sp>
      <p:graphicFrame>
        <p:nvGraphicFramePr>
          <p:cNvPr id="8" name="Diagram 7"/>
          <p:cNvGraphicFramePr/>
          <p:nvPr/>
        </p:nvGraphicFramePr>
        <p:xfrm>
          <a:off x="381000" y="1905000"/>
          <a:ext cx="3276600" cy="47244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Lincoln </a:t>
            </a:r>
            <a:endParaRPr lang="en-US" dirty="0"/>
          </a:p>
        </p:txBody>
      </p:sp>
      <p:pic>
        <p:nvPicPr>
          <p:cNvPr id="4" name="Content Placeholder 3" descr="03411r.jpg"/>
          <p:cNvPicPr>
            <a:picLocks noGrp="1" noChangeAspect="1"/>
          </p:cNvPicPr>
          <p:nvPr>
            <p:ph idx="1"/>
          </p:nvPr>
        </p:nvPicPr>
        <p:blipFill>
          <a:blip r:embed="rId2" cstate="print"/>
          <a:stretch>
            <a:fillRect/>
          </a:stretch>
        </p:blipFill>
        <p:spPr>
          <a:xfrm>
            <a:off x="457200" y="1752600"/>
            <a:ext cx="3600450" cy="4572000"/>
          </a:xfrm>
        </p:spPr>
      </p:pic>
      <p:graphicFrame>
        <p:nvGraphicFramePr>
          <p:cNvPr id="6" name="Diagram 5"/>
          <p:cNvGraphicFramePr/>
          <p:nvPr/>
        </p:nvGraphicFramePr>
        <p:xfrm>
          <a:off x="5334000" y="1981200"/>
          <a:ext cx="3429000" cy="4191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Rectangle 6"/>
          <p:cNvSpPr/>
          <p:nvPr/>
        </p:nvSpPr>
        <p:spPr>
          <a:xfrm>
            <a:off x="457200" y="6324600"/>
            <a:ext cx="3626634" cy="369332"/>
          </a:xfrm>
          <a:prstGeom prst="rect">
            <a:avLst/>
          </a:prstGeom>
        </p:spPr>
        <p:txBody>
          <a:bodyPr wrap="none">
            <a:spAutoFit/>
          </a:bodyPr>
          <a:lstStyle/>
          <a:p>
            <a:r>
              <a:rPr lang="en-US" dirty="0" smtClean="0"/>
              <a:t>http://hdl.loc.gov/loc.pnp/pga.03411</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68</TotalTime>
  <Words>338</Words>
  <Application>Microsoft Office PowerPoint</Application>
  <PresentationFormat>On-screen Show (4:3)</PresentationFormat>
  <Paragraphs>43</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Module</vt:lpstr>
      <vt:lpstr>Lincoln &amp; the Law</vt:lpstr>
      <vt:lpstr>The Posey Building of Shawnee town, Illinois</vt:lpstr>
      <vt:lpstr>Abraham Lincoln while a traveling lawyer </vt:lpstr>
      <vt:lpstr>Earliest Known Photo</vt:lpstr>
      <vt:lpstr>House</vt:lpstr>
      <vt:lpstr>Lincoln</vt:lpstr>
      <vt:lpstr>Lincoln</vt:lpstr>
      <vt:lpstr>Lincoln</vt:lpstr>
      <vt:lpstr>Lincoln </vt:lpstr>
      <vt:lpstr>Lincoln</vt:lpstr>
      <vt:lpstr>Court Case</vt:lpstr>
      <vt:lpstr>Court Case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Lincoln</dc:title>
  <dc:creator>Windows User</dc:creator>
  <cp:lastModifiedBy>Windows User</cp:lastModifiedBy>
  <cp:revision>9</cp:revision>
  <dcterms:created xsi:type="dcterms:W3CDTF">2012-11-26T15:07:46Z</dcterms:created>
  <dcterms:modified xsi:type="dcterms:W3CDTF">2012-11-28T15:17:02Z</dcterms:modified>
</cp:coreProperties>
</file>