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D728FC-AD53-4879-A59D-A657A11CD331}"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728FC-AD53-4879-A59D-A657A11CD331}"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728FC-AD53-4879-A59D-A657A11CD331}"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728FC-AD53-4879-A59D-A657A11CD331}"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D728FC-AD53-4879-A59D-A657A11CD331}"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D728FC-AD53-4879-A59D-A657A11CD331}"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D728FC-AD53-4879-A59D-A657A11CD331}" type="datetimeFigureOut">
              <a:rPr lang="en-US" smtClean="0"/>
              <a:t>11/20/2012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D728FC-AD53-4879-A59D-A657A11CD331}" type="datetimeFigureOut">
              <a:rPr lang="en-US" smtClean="0"/>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728FC-AD53-4879-A59D-A657A11CD331}" type="datetimeFigureOut">
              <a:rPr lang="en-US" smtClean="0"/>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728FC-AD53-4879-A59D-A657A11CD331}"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D728FC-AD53-4879-A59D-A657A11CD331}"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3613-C7D3-41A5-91CC-E9B54D7E4B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728FC-AD53-4879-A59D-A657A11CD331}" type="datetimeFigureOut">
              <a:rPr lang="en-US" smtClean="0"/>
              <a:t>11/20/2012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E3613-C7D3-41A5-91CC-E9B54D7E4B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emory.loc.gov/service/rbc/lprbscsm/scsm1446/001r.jpg" TargetMode="External"/><Relationship Id="rId2" Type="http://schemas.openxmlformats.org/officeDocument/2006/relationships/hyperlink" Target="http://hdl.loc.gov/loc.rbc/lprbscsm.scsm1446" TargetMode="Externa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hyperlink" Target="http://memory.loc.gov/service/rbc/lprbscsm/scsm1564/001r.jpg" TargetMode="External"/><Relationship Id="rId2" Type="http://schemas.openxmlformats.org/officeDocument/2006/relationships/hyperlink" Target="http://hdl.loc.gov/loc.rbc/lprbscsm.scsm1564"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memory.loc.gov/service/rbc/lprbscsm/scsm1602/001r.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0" y="609601"/>
            <a:ext cx="2514600" cy="2990850"/>
          </a:xfrm>
        </p:spPr>
        <p:txBody>
          <a:bodyPr>
            <a:normAutofit/>
          </a:bodyPr>
          <a:lstStyle/>
          <a:p>
            <a:r>
              <a:rPr lang="en-US" sz="1600" dirty="0" err="1"/>
              <a:t>lprbscsm</a:t>
            </a:r>
            <a:r>
              <a:rPr lang="en-US" sz="1600" dirty="0"/>
              <a:t> scsm1446</a:t>
            </a:r>
            <a:br>
              <a:rPr lang="en-US" sz="1600" dirty="0"/>
            </a:br>
            <a:r>
              <a:rPr lang="en-US" sz="1600" u="sng" dirty="0">
                <a:hlinkClick r:id="rId2"/>
              </a:rPr>
              <a:t>http://hdl.loc.gov/loc.rbc/lprbscsm.scsm1446</a:t>
            </a:r>
            <a:r>
              <a:rPr lang="en-US" sz="1600" dirty="0"/>
              <a:t/>
            </a:r>
            <a:br>
              <a:rPr lang="en-US" sz="1600" dirty="0"/>
            </a:br>
            <a:endParaRPr lang="en-US" sz="1600" dirty="0"/>
          </a:p>
        </p:txBody>
      </p:sp>
      <p:sp>
        <p:nvSpPr>
          <p:cNvPr id="3" name="Subtitle 2"/>
          <p:cNvSpPr>
            <a:spLocks noGrp="1"/>
          </p:cNvSpPr>
          <p:nvPr>
            <p:ph type="subTitle" idx="1"/>
          </p:nvPr>
        </p:nvSpPr>
        <p:spPr/>
        <p:txBody>
          <a:bodyPr>
            <a:normAutofit fontScale="70000" lnSpcReduction="20000"/>
          </a:bodyPr>
          <a:lstStyle/>
          <a:p>
            <a:r>
              <a:rPr lang="en-US" dirty="0"/>
              <a:t>Summary: In 1854, Persons agreed to rent an eighty-acre farm to Jesse Harris and Henry Harris in return for one-third of the corn crop. After the </a:t>
            </a:r>
            <a:r>
              <a:rPr lang="en-US" dirty="0" err="1"/>
              <a:t>Harrises</a:t>
            </a:r>
            <a:r>
              <a:rPr lang="en-US" dirty="0"/>
              <a:t> failed to plant any corn, Persons sued for breach of contract, seeking $400 in damages. The jury found for Persons and awarded $45. </a:t>
            </a:r>
            <a:r>
              <a:rPr lang="en-US" b="1" dirty="0"/>
              <a:t>Lincoln</a:t>
            </a:r>
            <a:r>
              <a:rPr lang="en-US" dirty="0"/>
              <a:t> represented the </a:t>
            </a:r>
            <a:r>
              <a:rPr lang="en-US" dirty="0" err="1"/>
              <a:t>Harrises</a:t>
            </a:r>
            <a:r>
              <a:rPr lang="en-US" dirty="0"/>
              <a:t>.</a:t>
            </a:r>
          </a:p>
          <a:p>
            <a:endParaRPr lang="en-US" dirty="0"/>
          </a:p>
        </p:txBody>
      </p:sp>
      <p:pic>
        <p:nvPicPr>
          <p:cNvPr id="4" name="Picture 3" descr="Image 1 of 2, Order for Subpoenas in Persons v. Harris &amp; Harris,">
            <a:hlinkClick r:id="rId3"/>
          </p:cNvPr>
          <p:cNvPicPr/>
          <p:nvPr/>
        </p:nvPicPr>
        <p:blipFill>
          <a:blip r:embed="rId4" cstate="print"/>
          <a:srcRect/>
          <a:stretch>
            <a:fillRect/>
          </a:stretch>
        </p:blipFill>
        <p:spPr bwMode="auto">
          <a:xfrm>
            <a:off x="457200" y="457200"/>
            <a:ext cx="6019800" cy="3352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8"/>
            <a:ext cx="4648200" cy="1143000"/>
          </a:xfrm>
        </p:spPr>
        <p:txBody>
          <a:bodyPr>
            <a:normAutofit/>
          </a:bodyPr>
          <a:lstStyle/>
          <a:p>
            <a:r>
              <a:rPr lang="en-US" sz="1800" dirty="0" err="1"/>
              <a:t>lprbscsm</a:t>
            </a:r>
            <a:r>
              <a:rPr lang="en-US" sz="1800" dirty="0"/>
              <a:t> scsm1564</a:t>
            </a:r>
            <a:br>
              <a:rPr lang="en-US" sz="1800" dirty="0"/>
            </a:br>
            <a:r>
              <a:rPr lang="en-US" sz="1800" u="sng" dirty="0">
                <a:hlinkClick r:id="rId2"/>
              </a:rPr>
              <a:t>http://hdl.loc.gov/loc.rbc/lprbscsm.scsm1564</a:t>
            </a:r>
            <a:r>
              <a:rPr lang="en-US" sz="1800" dirty="0"/>
              <a:t/>
            </a:r>
            <a:br>
              <a:rPr lang="en-US" sz="1800" dirty="0"/>
            </a:br>
            <a:endParaRPr lang="en-US" sz="1800" dirty="0"/>
          </a:p>
        </p:txBody>
      </p:sp>
      <p:sp>
        <p:nvSpPr>
          <p:cNvPr id="3" name="Content Placeholder 2"/>
          <p:cNvSpPr>
            <a:spLocks noGrp="1"/>
          </p:cNvSpPr>
          <p:nvPr>
            <p:ph idx="1"/>
          </p:nvPr>
        </p:nvSpPr>
        <p:spPr>
          <a:xfrm>
            <a:off x="3962400" y="1676400"/>
            <a:ext cx="5181600" cy="4525963"/>
          </a:xfrm>
        </p:spPr>
        <p:txBody>
          <a:bodyPr>
            <a:normAutofit fontScale="70000" lnSpcReduction="20000"/>
          </a:bodyPr>
          <a:lstStyle/>
          <a:p>
            <a:r>
              <a:rPr lang="en-US" dirty="0"/>
              <a:t> </a:t>
            </a:r>
          </a:p>
          <a:p>
            <a:r>
              <a:rPr lang="en-US" dirty="0"/>
              <a:t>Summary: Knight retained </a:t>
            </a:r>
            <a:r>
              <a:rPr lang="en-US" b="1" dirty="0"/>
              <a:t>Lincoln</a:t>
            </a:r>
            <a:r>
              <a:rPr lang="en-US" dirty="0"/>
              <a:t> and sued the heirs of Washington Carter to settle a partnership. Carter and Knight had been partners in selling land and livestock and in farming. The court appointed three commissioners to partition the estate's 615 acres. The commissioners assigned dower to Carter's widow, Susan Boardman; gave Knight one-half of the land; and partitioned the remaining land in equal shares for Carter's three minor heirs.</a:t>
            </a:r>
          </a:p>
          <a:p>
            <a:endParaRPr lang="en-US" dirty="0"/>
          </a:p>
        </p:txBody>
      </p:sp>
      <p:pic>
        <p:nvPicPr>
          <p:cNvPr id="4" name="Picture 3" descr="Image 1 of 2, Order for Subpoenas in Knight v. Carter et al, [La">
            <a:hlinkClick r:id="rId3"/>
          </p:cNvPr>
          <p:cNvPicPr/>
          <p:nvPr/>
        </p:nvPicPr>
        <p:blipFill>
          <a:blip r:embed="rId4" cstate="print"/>
          <a:srcRect/>
          <a:stretch>
            <a:fillRect/>
          </a:stretch>
        </p:blipFill>
        <p:spPr bwMode="auto">
          <a:xfrm>
            <a:off x="228600" y="533400"/>
            <a:ext cx="3710354" cy="60293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74638"/>
            <a:ext cx="5410200" cy="1143000"/>
          </a:xfrm>
        </p:spPr>
        <p:txBody>
          <a:bodyPr>
            <a:noAutofit/>
          </a:bodyPr>
          <a:lstStyle/>
          <a:p>
            <a:r>
              <a:rPr lang="en-US" sz="1800" b="1" dirty="0"/>
              <a:t> </a:t>
            </a:r>
            <a:r>
              <a:rPr lang="en-US" sz="1800" dirty="0"/>
              <a:t/>
            </a:r>
            <a:br>
              <a:rPr lang="en-US" sz="1800" dirty="0"/>
            </a:br>
            <a:r>
              <a:rPr lang="en-US" sz="1800" b="1" dirty="0"/>
              <a:t>http://memory.loc.gov/cgi-bin/query/D?scsmbib:2:./temp/~ammem_10Wt::</a:t>
            </a:r>
            <a:r>
              <a:rPr lang="en-US" sz="1800" dirty="0"/>
              <a:t/>
            </a:r>
            <a:br>
              <a:rPr lang="en-US" sz="1800" dirty="0"/>
            </a:br>
            <a:endParaRPr lang="en-US" sz="1800" dirty="0"/>
          </a:p>
        </p:txBody>
      </p:sp>
      <p:sp>
        <p:nvSpPr>
          <p:cNvPr id="3" name="Content Placeholder 2"/>
          <p:cNvSpPr>
            <a:spLocks noGrp="1"/>
          </p:cNvSpPr>
          <p:nvPr>
            <p:ph idx="1"/>
          </p:nvPr>
        </p:nvSpPr>
        <p:spPr>
          <a:xfrm>
            <a:off x="3200400" y="1600200"/>
            <a:ext cx="5486400" cy="4525963"/>
          </a:xfrm>
        </p:spPr>
        <p:txBody>
          <a:bodyPr>
            <a:normAutofit fontScale="77500" lnSpcReduction="20000"/>
          </a:bodyPr>
          <a:lstStyle/>
          <a:p>
            <a:r>
              <a:rPr lang="en-US" b="1" dirty="0"/>
              <a:t>Notes</a:t>
            </a:r>
            <a:endParaRPr lang="en-US" dirty="0"/>
          </a:p>
          <a:p>
            <a:r>
              <a:rPr lang="en-US" dirty="0"/>
              <a:t>Provenance Note: October 3, 1961 note on transcription: This is the last letter I sold to Mr. Stern. I sold it the day he died. King </a:t>
            </a:r>
            <a:r>
              <a:rPr lang="en-US" dirty="0" err="1"/>
              <a:t>Hostick</a:t>
            </a:r>
            <a:r>
              <a:rPr lang="en-US" dirty="0"/>
              <a:t>.</a:t>
            </a:r>
          </a:p>
          <a:p>
            <a:pPr>
              <a:buNone/>
            </a:pPr>
            <a:r>
              <a:rPr lang="en-US" dirty="0"/>
              <a:t> </a:t>
            </a:r>
          </a:p>
          <a:p>
            <a:r>
              <a:rPr lang="en-US" dirty="0"/>
              <a:t>Provenance Note: This letter is listed in the Collected Works of Abraham Lincoln. In the Collected Works they identify it as a case in the United States District Court in which Lincoln was involved.</a:t>
            </a:r>
          </a:p>
          <a:p>
            <a:pPr>
              <a:buNone/>
            </a:pPr>
            <a:r>
              <a:rPr lang="en-US" dirty="0"/>
              <a:t> </a:t>
            </a:r>
          </a:p>
          <a:p>
            <a:endParaRPr lang="en-US" dirty="0"/>
          </a:p>
        </p:txBody>
      </p:sp>
      <p:pic>
        <p:nvPicPr>
          <p:cNvPr id="4" name="Picture 3" descr="Image 1 of 4, Abraham Lincoln to Thomas J. Turner in Kemper v. A">
            <a:hlinkClick r:id="rId2"/>
          </p:cNvPr>
          <p:cNvPicPr/>
          <p:nvPr/>
        </p:nvPicPr>
        <p:blipFill>
          <a:blip r:embed="rId3" cstate="print"/>
          <a:srcRect/>
          <a:stretch>
            <a:fillRect/>
          </a:stretch>
        </p:blipFill>
        <p:spPr bwMode="auto">
          <a:xfrm>
            <a:off x="152400" y="381000"/>
            <a:ext cx="3067050" cy="365490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0p0_QTJHxBE/TkcvOrKRUQI/AAAAAAAAAF8/_3sYN1ClJlI/s1600/abraham-lincoln.jpg"/>
          <p:cNvPicPr>
            <a:picLocks noChangeAspect="1" noChangeArrowheads="1"/>
          </p:cNvPicPr>
          <p:nvPr/>
        </p:nvPicPr>
        <p:blipFill>
          <a:blip r:embed="rId2" cstate="print"/>
          <a:srcRect/>
          <a:stretch>
            <a:fillRect/>
          </a:stretch>
        </p:blipFill>
        <p:spPr bwMode="auto">
          <a:xfrm>
            <a:off x="0" y="0"/>
            <a:ext cx="1981200" cy="2164368"/>
          </a:xfrm>
          <a:prstGeom prst="rect">
            <a:avLst/>
          </a:prstGeom>
          <a:noFill/>
        </p:spPr>
      </p:pic>
      <p:pic>
        <p:nvPicPr>
          <p:cNvPr id="1028" name="Picture 4" descr="http://t1.gstatic.com/images?q=tbn:ANd9GcQK_4TgkjJB-jHPSkgDW0PKCdu_Zn5EClFwUkREKzP3bm45NQYL"/>
          <p:cNvPicPr>
            <a:picLocks noChangeAspect="1" noChangeArrowheads="1"/>
          </p:cNvPicPr>
          <p:nvPr/>
        </p:nvPicPr>
        <p:blipFill>
          <a:blip r:embed="rId3" cstate="print"/>
          <a:srcRect/>
          <a:stretch>
            <a:fillRect/>
          </a:stretch>
        </p:blipFill>
        <p:spPr bwMode="auto">
          <a:xfrm>
            <a:off x="1905000" y="0"/>
            <a:ext cx="2019300" cy="2133600"/>
          </a:xfrm>
          <a:prstGeom prst="rect">
            <a:avLst/>
          </a:prstGeom>
          <a:noFill/>
        </p:spPr>
      </p:pic>
      <p:sp>
        <p:nvSpPr>
          <p:cNvPr id="1030" name="AutoShape 6" descr="data:image/jpeg;base64,/9j/4AAQSkZJRgABAQAAAQABAAD/2wCEAAkGBhQSERUUExQUFBUUFRUXFxQUFRUUFxUXFBUVFBgXFRUXHCYfFxojGRQWHy8gJCcpLCwsFx4xNTAqNSYrLCkBCQoKDgwOGg8PGikcHyQpKSwsKSwpLCwpKSwsLCksKSkpLCwpKSkpLCkpKSkpLCkpKSkpKSwpLCkpKSksKSwpLP/AABEIALkBEAMBIgACEQEDEQH/xAAbAAABBQEBAAAAAAAAAAAAAAADAQIEBQYAB//EAEgQAAEDAgMEBgcFBgIJBQAAAAEAAhEDIQQSMQVBUWEGEyJxgdEyQlKRkqGxFCNTwfAHYnKisuFD0hUWJGNzgrPC8TM0k6Pi/8QAGgEAAwEBAQEAAAAAAAAAAAAAAAECAwQFBv/EACgRAAICAQMDBQEAAwEAAAAAAAABAhEDEiExBBRhEyJBUXEyodHwQv/aAAwDAQACEQMRAD8A8YcVzHDf/wCE0lOyWWsm7e5r8Cb1y5LCWp/Y9hQUenX4gFCZSnTgiNw5MReefOwRqf2JpCtBmY/spFFgBuNRbQp9GkA3W9rd9vFP+yEETYnQa74t47k1KRDofQw2Yl0tmYLbN138IV5sHY2arLgGxHZcwOmIPhMKpwwLajHQHQZIBF41FuS1eytokAw+m5oENa6oA1piQA8gkiJ5HvXRidvdmMi9GCp/h0/gb5J32Kn+Gz4G+SJhyS0FwAJE9klwvwJ1RIXfqZFEf7FT/DZ8DfJd9ip/h0/gb5KRCWEamFEYYKn+HT+BvkkOCZ+HT+BvkpJC6EamFEX7FT/DZ8DfJccFT/DZ8DfJScqSEamIjfYqf4bPgb5LvsVP8NnwN8lJhNITtgRjgmewz4G+SR2CZ7DPgb5KTCQhO2IiHBs9hnwN8k04NnsM+BvkpRCYQi2BGODZ7DPgb5JpwbPYZ8DfJSSmlFsCL9kZ7DPgb5JrsIz2GfA3yUohMKLAinCs9hnwN8kM4VnsM+FvkpRamOCLAjHDM9hnwt8kw4ZnsM+FvkpJamOaptgRjhmew34W+SBicO3I7st9F3qjgeSmEIGK9B38Lv6SnFu0B56We5FFMQgh0Ijagj+68WX9M7QlOkN+9FbT1cbEA7t3JCdXNvzCe2paI14qRbiGlABjXSOQE28U+iSCIiJ0MHQzBlFFNuUHtXtbdHf38U1lEmNSNNE0wJ4a0mxABiJlt5G+d0pzHCm6Wlj7HQSJc2Dc6mPzQmuGl4iADMXHyuiNLA2C1wdun968kbrfkri7M2jqGM6stLYkZrzBcDuP671NwFenmDq2d0GdbQLi2/eLoLGlwygGqAIIgS0kQMhGtgDbxCHhqMOAfIAN4uQJ4A3Mc1dtCSs9JoY2m/0Hsd3OafCAUeFSYQCi1r30aTBmg1GthwaR2XENBLTuOivGn53XoRd8mYkLoToXZVYDS1JlT4XQgBkJCE+EhagBsJCE4hJCAGEJpCImEJiGFqYQiuKoP9ZgXgNbLSQJvJ7oUymo8got8FuQmwiliYWqxAyEwtRSEwtQIEQohrffZJ/w8wH/ADEH8lNIVHiSPtrO2R2dIEXFmzz19yicqoaVlqQmOCKQmOCYAHBR8V6Dv4Xf0lS3BRcYOw/+F39JTjyhHnDgnMbIT+qJE7k5rY032Xjy5Z3XsEoN8fBFFMAzf/xyQm9l1jKLMnTly96gQbqC6J0G7fBU6nTEAE5b6jd+SBhXHlpvuLo9JhJIMGL20sNecwFLiRYtV7AXAEgXGtiIidb68E4Uz6ZJJj0pMARAIIuOSj4ikC0BgbEyQHXsI0Nzxsn/AGipkDCZA9Gbxyvu5K0D4C0cS+kWODqeaxbIDstiAXwSZ7RsRw1Tm1useXVDOZ3aLYsJi08lFrMJIkCco3J7GwtbtAlR6JsXGZ6clzSQS0RYw2wzbpPKysQvLmtRGuPE+8roWelwZ6T02EsLzZtZ3tO+I+aI3F1BpUf8bvNV3HgNJ6KQkWAbtSsP8Wp8RRG7Yrfiv96fcL6DSbtIsSNuV/xHe4H8k8dIq4/xPexvkn68RUbMpqyQ6S1/aYe9nknt6U1eFM+B80/XiGk1BCSFmh0qqexT/mCUdLH76bPiKfrQDSzRObNtyw2EEVGgbqgAj+JXH+tp/CHxnyVJSrQ7NGjs0TzmFhmmpVRUFXJtymFVWG6Tsc4B7TTB9YkOE84Fu9W+txv4LsjNS4M2mgZCaURNLVYqG0sG+oYZAG953cmj1nQe4WUbZPR2jW6xz21Kh657Wv6yJDYA0IFjK1OxsDFNpIu6Xn/mNv5YQuhmDBwuY3mrW33nOb+8Lw88p5ZP3Uvg9fFihBK1v8lfU6LMDDkfVD47ILy5oO4OzagqnY6QDpO7hxC37sKsrt/ZvVVcw9CqSe6oPSHLMO14OW/Sy0Um7sz6rEmriqKd5Aus3t6o5pJaZa4QYPLf71d1NoMzOY6Gx7REFZHa8B7wHT2iRB7IBuu2U1ar7POjEqsNUgjhvCNiaQJkEdw3KJlhcwrzpcs6qDsNo568EemzMIII3z/ZAa2Va4F8At6wskXF4fwHLVComQlPFOY1wa6zrGLWBmLaJHPB7W/nbdpZAqvkARpOnmmtqCN8n9aKdyKOY4E87LRbHwFKoz7x5a6wALmiJzAAAt7ZkCeAKztMX099lYUca5jg5jiC0QDwm8DkVaklyJ+C8qYGlkpklp7LhIc0TlqvaMoIm7YP6hQerYTlaO1NjLSNT+uC6liXVQKZgkm1iJc8xxgbtytKWGYajmtAsYsJEixiSeOsrj1NWrOlRUqEp7EaRoZ3wWm/xIrejoOgfbl9e0pDqdOYJE2GhdcCNSSjCmziNBq124cxosnkyfD/AMHUscH8EMdGv47fum3fdNPRz+K37p8laMw7HGzmzAF5Gk6SB7kSrgstyQLAelFxJ4D8+9R62Tiy/Qx80Up6Pnifcf8AKmHYR9r5HyVyaYkEVI7MenG8nkT4yudTOYEVD6MWqc+Rv4qvXyk+hjKM7GPtBMdsg+039eKvn0XyDmcOzHpb533v4oLy4kQ/RsGC3Wd9z+StdRkZLwQKY7Ndxb+vFDOz38verqox5iHEdkTAbc85lMfTfFjfKPVFz4gq11EyH08SoOBfw93/AITTg3+yfn5K1rUnxaNPYm/iP1xTK7HgGA3QerPfw+nvTXUSJeCJVHDv9l3uKa6k72SrSuHiQA3UcfG8gfJMqufMCPSicx7pmY8dFfrS+iPRX2VhB4KXs/alSlYdpnsHT/lO4pXVXTpaT6xmPEgfNBpPc5wbluTGp4Aj3z8lcc0r2IeJGrwePZVEtMcWmzh5+CnYTC9ZUYz2nAeGp+QKrdl7O6sSfSIE6HLyB3qRSw2Iq4inTo1BRDg8Gpq70CSAIscoMQV6U5yWJt8mMIrWkjU7W2/Qw0tcc1SIFJl3aWzez434ArL9HOmwoYdlI0C7ID2g+Jlxdpl5re7A6J0MNBYzNUjtVX9p7jvMn0Z5JOjGyW0/tAIBmu7UDS5H1K8j3WvJ6Vpq/oy7/wBoTNTh3/G3yVL0i6c0q9BzBSqMfLXMdLSA4HfHFpcPFet1cDTOrGHva3yWK/aPhKVPCQylSFSq8NBbTZmAaC90GLWCr3xJclJbHjGN1kCJnu8JVZVKssW4qqqLpxu5L9ON8A3NnfdNCWBqjdWCJsfG4g8P1oplywvYRr0VtQ633BBIg2KM9sBpmQ6ZHA/rRJCe49zTEzc7vzKUUSdYB4m2unij4OkLulpy3ymb/QfOVYDYL8rqgEQZygOAA3weAE6806bJuiroNvcW5FWdDDU+wXyQZMscQRHHNaZiw+SGMI4uALQLEAEQfHmrHBZGFrsrnw0HLBILpPKA2ORSV2DHUcOGkVGyMp7LoJ7bTIi+sEbirPZ4JeCYghpHjBXUMGDTe7slzRLmudlLQSBcTGpERujej4UhoaTplZ4+iuTKtMjpxLUkQNmy/GBj7tNWNB7XNekN6L4fh8wvO9mADHjj12hEesN69TpVGOgRqefktHGMlci8ba4PK+ucMUWWy9aR7jZS+k1dzarW2jKLb7k7/BRsTTjGO/4p/qG9S+mAAxDZtLW7j7RWd7on/wAy/TT4Doow02y512tMyR6Qnisv0kccNieqZdsNuZMye9b7A4gCmyWkdinvbfsi9isD06Z/tnCzbHvPCVo4xTVDk3pBbUxpp0WRHaJn5qfs3YjqtJtSbPbME6fJVe3m/cU7gdp2s8TwWk6O4how9MGfRNwCRqrhBPkWp6jPbaLsK8D0pvwGltyTH44sbm1nLv0kSn9OXB1RpFhHrWm3NRNsN+6GmjOXqpaVwS5PcsdnYN1Wm2oHEZptPBQMdXdQeM1xwEad6uujZjCsn964E7+ICpOlBBcO7fb6wjQkJykkO2ljskGDDmgwNxIlHp4F7qbakgNeJE628VC24zsUv+Gzhw4lWuz8TOFYwgdkcZ1knu1UUqCUmmUdXG5H5XCdNOZjipmwmzXE+ejDCpto+mBItAtfervYjfvx3/8Aa5bY9pIhttGnhOpPLXNcNWkOHeDP9vFdC5exJak0c8XTs9Lw1UOaHNuHAEdxEqswOMjHYinOrKdQDjYAlQuju36bKLm1nsYKYkOcQ0ZTPHgfqFjtv/tCpMxzK+HmoG0nU3z2A+SSC0m5A4leLlWlrwz0YPZ+UerF68m/al0gJxLaTDAoNgn96oAT3Q2B4qQz9sjQP/buJ3/eD5dledbW2qa1WpVdrUc5x8TMeAgeCjU5eCHSWxXYp6gVCj16iiucunH/AEv0xfAjSDqnNfGiEQpLWDKNZIslJ02AymbiRKs6dIOiey3eeG6VHouEW1H1RMNixo6dR2hYgamAbT3oS3IZZ7N6tk9YQWgkAi+Y8SSOzF9/Hkr2ht2iajAXMNwLBwY0DQ3ALnTvNraDVZvH0g8gs6sMiGx2dPbG4xqVKwHR6tZwYZkEB2UAgiRqeHLet1KS2Rm/s25x1AyS6n2XAHQ31HOyrtruo0nBzS3OX3DQC6TpoQAAQLb1VnCNa5pq9a1782YZYAINshHZI01lExOwzmFgW1A5wib5QT2iOR4buauU21VCImJxZY15GYtqQJc3JJY4Fwy77jRWuB2O94hxHabTINyPVi2oNx7lVN6llNzXvdUOV2UCcmfdE6EWvCdi+klWq/sSy2UMaTvPERfdoAvOzwd7HVhlFL3E7B0SzG5nnstq9p5sLOEmVvKfSDD5gBUYL+2AO+6i9EcBXFKcQTmMZWuyns63GodM6rQdQPZHwhcb6h8UdcMVbnmmIZ1mLcWAuz1JEXmSD9FJ6cUj9opwJ7A3T6635oD2W/CEGrh2nVjT3tChZXa2K9K01fJXUsczq2zUaexSHpNsMvmsh03rB+KDgZs2SL3m9wtpVwFL8Kn8DfJQ6uBpfhU/BoC39a96E8LaqzH9IKZ+zU5B9M7r71bbFvh6Vx6DgZCtMRQa7VoI4FRXYGn+G34QtI5a+CfR3uyi6eemwC8MZpzaou2R9wP4Kf0Wkds2l+G33IzsMxzQ1wBaIgd2iPV8EvA3e5A6M1D9kZHF4VN0tnO2dYbxHFaZuy6P4Y9580QbEoHWk0+LvNS86+in07aqzJ9IB9zRP+6Z+Srm4hoYAc0nKSLRoRvC9Hq7LpvaGOYC1ugvaLaqM/oxhzrSHvd5rLuYpU0OXTSbtM8/w9DPTLvZy8T7XLkrrY7Pvh3j6OC0Dui9DdT/AJneaq9n0Iq935Oc1aYc6lNV9mc8Dgty7JSFdKaSvpDzim6RYymW5Dlc4OBDTP5cj36LH46lAmw036gzu4q/29tCm7MGtl8xnIkQ25yndcfJZTH4nMAd4meG5efmpyLjYUVQGjj9VGrVOaEHoT3Lno1G1HIRKVzk1aQ/pfqH8HdyPTrEHjpv+ia2jOlhv/W5GpkC3Pfx5FROrYlwP+066Sd5E/ootNzqlg1pc4gWaC423Dx4KM+GzeeG+L7/AJ+5Sdn4rK5pnKQZDhMg8oukkgexKoYatSMAOYXQCLgwdOV5PvWs2fthlJgzVi5o7MOY6QQ36SgbRxr6rAWPaWlpBa10g5YM5XXzTwG5UdXDF7Z9Fo7WTMfW9kaC62eRYnszLeRK2htc1iDmJEaH5+O6d6YdpVmMyMe7K4+iPp/ZUz3OboCJ3kXIFrcplSaOIcNJB4zruvzXPqlqsvSWOD2JWqh5DbN1Fm9oaiFY7I6NVTiKXYIaSHCpBiGkXv36WRujrWAAuqnMJOSHCezBEEdo93Bb7ZtYFtO98rZB1Ej1uHorl6zJ6cY182dPTYlNu/gNT2syiBSrVGvqtIBjsl0+ibwJIIspn28ew/8Ak/zKu2xSA602s6dBOrCtThjLGni0HTzXDjTyXpOuUtPJRf6Zo58heGvkDK7WXaaTB0XbQxjKQl7g0Gwm0mJgT3LMbWtjnf8AGb/U1E6fOh9O+5/9Q81aV0S5tJsnHbVMiRJHEBpH9Sju2swmJjvA/IlLgsrKNKGwXNB0FzYkmNVmOnTyMS3d2G2HZ3ncFuoe7SOeRxjaNGcQw3zN94QHYlnH5E/QKlqOqClmpNBy5c+YkQCBBEHjIVEek9T2Ge9/+ZWoN8EPKkbduIYd48bfWE44lg1cB4+SzezcRWq0alcNpBlNzQ7tvzy4gS1pPaGkndKZtl5FI7oy7zvHejR7qYertaNRT2gz2j8J8lKobQpudlDgDwNvqqfoSGuw3avFSpc/wthVe3g3rRlGXs8Ik8Z3qJYinmqOo29fFMp+m9rZmJMTGsDemt2hTIBl0HQ5H3m/BZ/pGPusITJlgnnLGm/FXmx2xgARAvVvERD2ixBtYrknDa0aLJ7tLD0sTTcYDhNrGWm+kZokqiw2F7bjwz/Kq8fkrLohhGPqYp1RrajmtaQ54DyDD7guuNB7k6hh71Tvir/1av8AdVFenOO/yg160yASoWM2m2mYdIOXNyga3Vfi9ulr+ABg6CQdHa/LVZ7b2Leahk6cH5h/axFl9TPLXB4lBtu7QD6oD/RbFg4EgaxYmCqTatRhnqxDZtJvF9UJtQE8UHEPt4hcc5XuXFDAbIJKeDbxQypNRCEi4pE8f9L9B8Dw7nCLhyJuJO6N5QzT7IPElPwjoe3vH1UT5Y4pB24EuNjJ1g2UzD4USc2o4R3am0KLWrQ50TcnfESdAupukqGmxtGv2dgjUH+y0uuqiC5oADWiwBIkA+sOMhU2LruBzPByZ3QxoAymAYDovC9I/Y31WWsCWh8sMGJLRmHuBPzCwfS1zDiqwa49X1lQtGgmTJA3SVjjirp7mk17SgdiC90Eze3ATrIRKdO0tIMc/PcmGk3KRYObGsy6eF4EfOVOr7BqMbTdIqGo1zstM53sDD2usa30DvXTppHPZYbKxYvmk7rDtCbAiTpdekYbY1RzaJbUy/chhgRzmIPatqIXlGzWtzCZ1F50uPAjRe5bMb91S/h/7SvK65taTs6bhlXttzmurNJBBkgxBAytIB4nmrTZ2K7LRlH/AKYNg6d867kHbuyKlR1QsAOYQLtHqxv0uouEw9ekGxSLoZlgvpwfHOuWLqzZu6Rn9s1Ix7uHWtPzYi/tFfBpdz/q1O2jsGvUxBq5Q0FzT2nNtETpM6J3TPZr65Z1cHLnntAaxGvcujHJe0zlGTjLYo8JtZ56thhwAIuDYNvFj3Kt6YVPvmRpltrpnJ396kjYtdrmkNjLzbc35oe19lVaz2uyZYEek2NfKF1ppzTsyaloaaZY4S+Hr3MhtN0DeGmDPGxmOSwrzcra0X5KdcEgHqwOOseaxDwSTAJutMPLIlybTo3H+jMVx62n/UzyULbDvundzfoEXo7UjZ2LBgdula0zmbu1XVcG6sx7Wlos30jAiTv0CT2nuOKuLQHYm0DTwpIgnrHCDpBDZJ9yTaeKLi3k0DduMJ2D6O1urygMiXEnM12oaOBFoPvU1vROs4j0BpPa4dzVMskFe49E5LZFp0itg8M7WGA//U1G2ZiiMDTOVpL6tQEkOMdtghsGd6mY/YL62GpUg5odTaA6Zg9kNsY/JQz0MruospB1IBhLhLnEy5zXEEhsR2fmuHXFxSb+TocZKV18DNibVfSfXyhvbe1hkGAIfpeVp6VHt1o4Vf8AqVh+SrtldC3tc81HM7TmuAaXWLZ1lvNXbAA6vybVJ99Q/UlZTknJV9oqO0TxbpFhjTfxzCS72jvMbuQ5KgrOKuMeKlVzjDn5BLnNaSGt5kCwHEqkfqvfck3seclscwjje6bV0PgkaTNk4jsunl9fJKxpAQbJiJuCGUx0JKQJSkaVWP8ApfoPgO13ZHefySN9Id4Q86e131RLlgiRindo96Lh8MXAEW1v7rKE/VTcFjMrYIJvuSiKfgmGi5g1nQRHG31haPofsfCPc77dVfT3NDRYcXOdDhEW71mau0gRod3DiPJOrbRDhHaF90I0rki5MveluxMJRq0/stc18znSwtIyhuUg57BwMkWG5XfQyo2nVe95ucPUaA0OcQX9iCQDFrrBDGjMwmTlaQeJlazoRtEmo8l4Z928SQCDdhAgkCf1vWWXaNl4lclZH/0eGOow1wDss5gbtzAWEXNjovUmbZYGt7NQw0/4VX1AW+xzWI2qMOKdE0nODgyXSWHtbogyLjwVgzbTnUWOOIYDkfLYp7mvsZMmSBrxXn9UlkpnZiWi0a/aO3RkqZBVDgyrDupq2LBY9pkaka2G9V+zukU0KZeKr3lhLnCk+CQwPtlZl3xbhKz+J2sS0/7SDLdPu7zqOfNVmG2mRTYOuAhrbdi3Zbb5R4LJRbj/AN/otNJm0rbZb7FX/wCKr7Gbe3w+arqu1wfUq3j/AA372Zt4/WqzVXah/G4+x3fSyg1Me78T6LWOAHmousdtY56cCo0XLm5SMwIBGovEp1TaQ9l/req71XRwWbq4gkDtSQeVrIRrn2vouhYVRhLO7YfbNTM6Lt7Q1to0qDs9mXrLyHBlh/FN/mPFFq1ZaLib8Eyi6zu4aRxHBbxjSMXJ2RWtiZcLOcfmOSuGY0BjwRIc2O43jXmqvNr6Op4LusMEGPCPyVSgpCjJo1Ox8fkptaGzcmZaNXtHEbirOjt027H8zODz7fFo/RCxZfzXCrzPzWEsCkbRzuKo9BpdID7H89P/AHf7/wC873cigbf6QvOGflBYZZDm1G5h23gxkdOjW+++oWKbiObv5klXEAtjtbtSY+qwXSpOy31Fo9Qwe33hgGRpytaJNZhJgUbm8k9p36BUajt1xrPblZ2+tEda2bCqCQY3FrffzCwjMe3gdPa//SFh8W3rczgC2Kli9vrTl1O5Z9vuxrIiZsPatTC0q9NvVuGIYGuLpMSMsi17PNuSoHYAODWbu2dSNbgTHGEdz2/u/G3hHFR6dRub1NDq4Ru3rtSaMG06QZ2y2dWGRTjMe3PbNzacsxoovSVzXw5tOnTytY2KcgENgSQd5M3Rq2KYBYUvBzT9Aq3aWKa5roa1s5YiTEROvFEYvkbl8FexstPLz/uoxUzDOGUyLb+MSD+S5jKeYz6OZsSSOyZW63M7IZSb1a9RR5fEUj6FKN3xf3WuOPuX6Q5qhGYRuTNkEzEZzERxnXWyfi8E1rHENFjE5iY03J+Fc3qjMEA+zbcNPFM2jVlhE+ubFvEAgA7oG9KXLBACwdWDF8zgT/aVHa+AiiqDTy7w4nTuGu9Rnuk+CVl0ENRdnQlwKkQYPVtsnGOaDljXeAdQNxB4KlBU/Z77HvCl7jWxafa3Tu46DyUkbaq+2f5f8qri5NzI0Jg2yyftmqdXn5eSG3aD9Mxt+uChByUOTUEhWyUcY4+sk+0u4qNmTpTSEG+0O4/Vd1x4/VBBXSnQg3Wnj9fNOp1DPHkgZk7A4wNqXIAIi6KAnson3966rRMeUo4xjT6wSvxgGrlWlEWysrSDeR3j+yGXc/opO0MS1wEEEhQOs5pUUmFzJpKGX8/okNXmiih5KaXIZqDimF44ooB5chkpDUCGaidAKgV9E8uQq5slQx+EbIPfy4JKrhBvfuH1XYWpAPf+XehVG3SCgjsvEe5DLBxCZkSZVpjfuX6JrYnU9ow3LkaR3kT/AHTcZjzUEZWtGtlHDeYXBvNKaepiQg96cCPZCcKY4peq5qaY7GmI9EJwcPZb80QYccUv2ccSimFiNe32B87IrTPojL3b0jcM3ifkjNYBxRQahoYePzKUUjxPzRBHBydn5H5oplakDFHmlFH9Si+CUHkimGpA+qSdUjAcQu8EUTYHq0vVo/63Lr8vknQWBHglYwE6Ipb3LiDbRArENNI6me9Pk8UocUUFgxRSfZkX9alcXIoVgxh0hohPd3oIw4Todimn3JvV8k7qR+oTTQH6KAsbPd7wmlw5e8Jww7Ru+ZTTh28PmUBYMuHFvvUfFPGXdqNFL+zt4fVR8ZTAbYbwh8D1AMM4AGePE/kjANOhHv8ANDwTRBnipGQcPklFA2CfQHFDdTA3o5Ca5q1gvcv0V7DWNCeEBKF1T6danv8ALIUtiS0p4CiJ6jt/I9RKhLCiBKjt/IaiW1PChrkdv5E5E4JZUAJWo7fyLUWGZKq4JzUdv5DUTw5cSoSRHb+Q1FgCulV6VHb+R6iw8EkqvKVHb+RaifKSVAXI7fyGonkpCVBSo7fyGomSuJUEpEdv5DUTiU2VCXFHb+Q1EtJKilIjt/IaiSXKNjD2fELig1dEdv5BS3OwZse9HLlFop5RHp9uSnIKSmkoaQq4YPctxatj/9k="/>
          <p:cNvSpPr>
            <a:spLocks noChangeAspect="1" noChangeArrowheads="1"/>
          </p:cNvSpPr>
          <p:nvPr/>
        </p:nvSpPr>
        <p:spPr bwMode="auto">
          <a:xfrm>
            <a:off x="63500" y="-857250"/>
            <a:ext cx="2590800" cy="1762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data:image/jpeg;base64,/9j/4AAQSkZJRgABAQAAAQABAAD/2wCEAAkGBhQSERUUExQUFBUUFRUXFxQUFRUUFxUXFBUVFBgXFRUXHCYfFxojGRQWHy8gJCcpLCwsFx4xNTAqNSYrLCkBCQoKDgwOGg8PGikcHyQpKSwsKSwpLCwpKSwsLCksKSkpLCwpKSkpLCkpKSkpLCkpKSkpKSwpLCkpKSksKSwpLP/AABEIALkBEAMBIgACEQEDEQH/xAAbAAABBQEBAAAAAAAAAAAAAAADAQIEBQYAB//EAEgQAAEDAgMEBgcFBgIJBQAAAAEAAhEDIQQSMQVBUWEGEyJxgdEyQlKRkqGxFCNTwfAHYnKisuFD0hUWJGNzgrPC8TM0k6Pi/8QAGgEAAwEBAQEAAAAAAAAAAAAAAAECAwQFBv/EACgRAAICAQMDBQEAAwEAAAAAAAABAhEDEiExBBRhEyJBUXEyodHwQv/aAAwDAQACEQMRAD8A8YcVzHDf/wCE0lOyWWsm7e5r8Cb1y5LCWp/Y9hQUenX4gFCZSnTgiNw5MReefOwRqf2JpCtBmY/spFFgBuNRbQp9GkA3W9rd9vFP+yEETYnQa74t47k1KRDofQw2Yl0tmYLbN138IV5sHY2arLgGxHZcwOmIPhMKpwwLajHQHQZIBF41FuS1eytokAw+m5oENa6oA1piQA8gkiJ5HvXRidvdmMi9GCp/h0/gb5J32Kn+Gz4G+SJhyS0FwAJE9klwvwJ1RIXfqZFEf7FT/DZ8DfJd9ip/h0/gb5KRCWEamFEYYKn+HT+BvkkOCZ+HT+BvkpJC6EamFEX7FT/DZ8DfJccFT/DZ8DfJScqSEamIjfYqf4bPgb5LvsVP8NnwN8lJhNITtgRjgmewz4G+SR2CZ7DPgb5KTCQhO2IiHBs9hnwN8k04NnsM+BvkpRCYQi2BGODZ7DPgb5JpwbPYZ8DfJSSmlFsCL9kZ7DPgb5JrsIz2GfA3yUohMKLAinCs9hnwN8kM4VnsM+FvkpRamOCLAjHDM9hnwt8kw4ZnsM+FvkpJamOaptgRjhmew34W+SBicO3I7st9F3qjgeSmEIGK9B38Lv6SnFu0B56We5FFMQgh0Ijagj+68WX9M7QlOkN+9FbT1cbEA7t3JCdXNvzCe2paI14qRbiGlABjXSOQE28U+iSCIiJ0MHQzBlFFNuUHtXtbdHf38U1lEmNSNNE0wJ4a0mxABiJlt5G+d0pzHCm6Wlj7HQSJc2Dc6mPzQmuGl4iADMXHyuiNLA2C1wdun968kbrfkri7M2jqGM6stLYkZrzBcDuP671NwFenmDq2d0GdbQLi2/eLoLGlwygGqAIIgS0kQMhGtgDbxCHhqMOAfIAN4uQJ4A3Mc1dtCSs9JoY2m/0Hsd3OafCAUeFSYQCi1r30aTBmg1GthwaR2XENBLTuOivGn53XoRd8mYkLoToXZVYDS1JlT4XQgBkJCE+EhagBsJCE4hJCAGEJpCImEJiGFqYQiuKoP9ZgXgNbLSQJvJ7oUymo8got8FuQmwiliYWqxAyEwtRSEwtQIEQohrffZJ/w8wH/ADEH8lNIVHiSPtrO2R2dIEXFmzz19yicqoaVlqQmOCKQmOCYAHBR8V6Dv4Xf0lS3BRcYOw/+F39JTjyhHnDgnMbIT+qJE7k5rY032Xjy5Z3XsEoN8fBFFMAzf/xyQm9l1jKLMnTly96gQbqC6J0G7fBU6nTEAE5b6jd+SBhXHlpvuLo9JhJIMGL20sNecwFLiRYtV7AXAEgXGtiIidb68E4Uz6ZJJj0pMARAIIuOSj4ikC0BgbEyQHXsI0Nzxsn/AGipkDCZA9Gbxyvu5K0D4C0cS+kWODqeaxbIDstiAXwSZ7RsRw1Tm1useXVDOZ3aLYsJi08lFrMJIkCco3J7GwtbtAlR6JsXGZ6clzSQS0RYw2wzbpPKysQvLmtRGuPE+8roWelwZ6T02EsLzZtZ3tO+I+aI3F1BpUf8bvNV3HgNJ6KQkWAbtSsP8Wp8RRG7Yrfiv96fcL6DSbtIsSNuV/xHe4H8k8dIq4/xPexvkn68RUbMpqyQ6S1/aYe9nknt6U1eFM+B80/XiGk1BCSFmh0qqexT/mCUdLH76bPiKfrQDSzRObNtyw2EEVGgbqgAj+JXH+tp/CHxnyVJSrQ7NGjs0TzmFhmmpVRUFXJtymFVWG6Tsc4B7TTB9YkOE84Fu9W+txv4LsjNS4M2mgZCaURNLVYqG0sG+oYZAG953cmj1nQe4WUbZPR2jW6xz21Kh657Wv6yJDYA0IFjK1OxsDFNpIu6Xn/mNv5YQuhmDBwuY3mrW33nOb+8Lw88p5ZP3Uvg9fFihBK1v8lfU6LMDDkfVD47ILy5oO4OzagqnY6QDpO7hxC37sKsrt/ZvVVcw9CqSe6oPSHLMO14OW/Sy0Um7sz6rEmriqKd5Aus3t6o5pJaZa4QYPLf71d1NoMzOY6Gx7REFZHa8B7wHT2iRB7IBuu2U1ar7POjEqsNUgjhvCNiaQJkEdw3KJlhcwrzpcs6qDsNo568EemzMIII3z/ZAa2Va4F8At6wskXF4fwHLVComQlPFOY1wa6zrGLWBmLaJHPB7W/nbdpZAqvkARpOnmmtqCN8n9aKdyKOY4E87LRbHwFKoz7x5a6wALmiJzAAAt7ZkCeAKztMX099lYUca5jg5jiC0QDwm8DkVaklyJ+C8qYGlkpklp7LhIc0TlqvaMoIm7YP6hQerYTlaO1NjLSNT+uC6liXVQKZgkm1iJc8xxgbtytKWGYajmtAsYsJEixiSeOsrj1NWrOlRUqEp7EaRoZ3wWm/xIrejoOgfbl9e0pDqdOYJE2GhdcCNSSjCmziNBq124cxosnkyfD/AMHUscH8EMdGv47fum3fdNPRz+K37p8laMw7HGzmzAF5Gk6SB7kSrgstyQLAelFxJ4D8+9R62Tiy/Qx80Up6Pnifcf8AKmHYR9r5HyVyaYkEVI7MenG8nkT4yudTOYEVD6MWqc+Rv4qvXyk+hjKM7GPtBMdsg+039eKvn0XyDmcOzHpb533v4oLy4kQ/RsGC3Wd9z+StdRkZLwQKY7Ndxb+vFDOz38verqox5iHEdkTAbc85lMfTfFjfKPVFz4gq11EyH08SoOBfw93/AITTg3+yfn5K1rUnxaNPYm/iP1xTK7HgGA3QerPfw+nvTXUSJeCJVHDv9l3uKa6k72SrSuHiQA3UcfG8gfJMqufMCPSicx7pmY8dFfrS+iPRX2VhB4KXs/alSlYdpnsHT/lO4pXVXTpaT6xmPEgfNBpPc5wbluTGp4Aj3z8lcc0r2IeJGrwePZVEtMcWmzh5+CnYTC9ZUYz2nAeGp+QKrdl7O6sSfSIE6HLyB3qRSw2Iq4inTo1BRDg8Gpq70CSAIscoMQV6U5yWJt8mMIrWkjU7W2/Qw0tcc1SIFJl3aWzez434ArL9HOmwoYdlI0C7ID2g+Jlxdpl5re7A6J0MNBYzNUjtVX9p7jvMn0Z5JOjGyW0/tAIBmu7UDS5H1K8j3WvJ6Vpq/oy7/wBoTNTh3/G3yVL0i6c0q9BzBSqMfLXMdLSA4HfHFpcPFet1cDTOrGHva3yWK/aPhKVPCQylSFSq8NBbTZmAaC90GLWCr3xJclJbHjGN1kCJnu8JVZVKssW4qqqLpxu5L9ON8A3NnfdNCWBqjdWCJsfG4g8P1oplywvYRr0VtQ633BBIg2KM9sBpmQ6ZHA/rRJCe49zTEzc7vzKUUSdYB4m2unij4OkLulpy3ymb/QfOVYDYL8rqgEQZygOAA3weAE6806bJuiroNvcW5FWdDDU+wXyQZMscQRHHNaZiw+SGMI4uALQLEAEQfHmrHBZGFrsrnw0HLBILpPKA2ORSV2DHUcOGkVGyMp7LoJ7bTIi+sEbirPZ4JeCYghpHjBXUMGDTe7slzRLmudlLQSBcTGpERujej4UhoaTplZ4+iuTKtMjpxLUkQNmy/GBj7tNWNB7XNekN6L4fh8wvO9mADHjj12hEesN69TpVGOgRqefktHGMlci8ba4PK+ucMUWWy9aR7jZS+k1dzarW2jKLb7k7/BRsTTjGO/4p/qG9S+mAAxDZtLW7j7RWd7on/wAy/TT4Doow02y512tMyR6Qnisv0kccNieqZdsNuZMye9b7A4gCmyWkdinvbfsi9isD06Z/tnCzbHvPCVo4xTVDk3pBbUxpp0WRHaJn5qfs3YjqtJtSbPbME6fJVe3m/cU7gdp2s8TwWk6O4how9MGfRNwCRqrhBPkWp6jPbaLsK8D0pvwGltyTH44sbm1nLv0kSn9OXB1RpFhHrWm3NRNsN+6GmjOXqpaVwS5PcsdnYN1Wm2oHEZptPBQMdXdQeM1xwEad6uujZjCsn964E7+ICpOlBBcO7fb6wjQkJykkO2ljskGDDmgwNxIlHp4F7qbakgNeJE628VC24zsUv+Gzhw4lWuz8TOFYwgdkcZ1knu1UUqCUmmUdXG5H5XCdNOZjipmwmzXE+ejDCpto+mBItAtfervYjfvx3/8Aa5bY9pIhttGnhOpPLXNcNWkOHeDP9vFdC5exJak0c8XTs9Lw1UOaHNuHAEdxEqswOMjHYinOrKdQDjYAlQuju36bKLm1nsYKYkOcQ0ZTPHgfqFjtv/tCpMxzK+HmoG0nU3z2A+SSC0m5A4leLlWlrwz0YPZ+UerF68m/al0gJxLaTDAoNgn96oAT3Q2B4qQz9sjQP/buJ3/eD5dledbW2qa1WpVdrUc5x8TMeAgeCjU5eCHSWxXYp6gVCj16iiucunH/AEv0xfAjSDqnNfGiEQpLWDKNZIslJ02AymbiRKs6dIOiey3eeG6VHouEW1H1RMNixo6dR2hYgamAbT3oS3IZZ7N6tk9YQWgkAi+Y8SSOzF9/Hkr2ht2iajAXMNwLBwY0DQ3ALnTvNraDVZvH0g8gs6sMiGx2dPbG4xqVKwHR6tZwYZkEB2UAgiRqeHLet1KS2Rm/s25x1AyS6n2XAHQ31HOyrtruo0nBzS3OX3DQC6TpoQAAQLb1VnCNa5pq9a1782YZYAINshHZI01lExOwzmFgW1A5wib5QT2iOR4buauU21VCImJxZY15GYtqQJc3JJY4Fwy77jRWuB2O94hxHabTINyPVi2oNx7lVN6llNzXvdUOV2UCcmfdE6EWvCdi+klWq/sSy2UMaTvPERfdoAvOzwd7HVhlFL3E7B0SzG5nnstq9p5sLOEmVvKfSDD5gBUYL+2AO+6i9EcBXFKcQTmMZWuyns63GodM6rQdQPZHwhcb6h8UdcMVbnmmIZ1mLcWAuz1JEXmSD9FJ6cUj9opwJ7A3T6635oD2W/CEGrh2nVjT3tChZXa2K9K01fJXUsczq2zUaexSHpNsMvmsh03rB+KDgZs2SL3m9wtpVwFL8Kn8DfJQ6uBpfhU/BoC39a96E8LaqzH9IKZ+zU5B9M7r71bbFvh6Vx6DgZCtMRQa7VoI4FRXYGn+G34QtI5a+CfR3uyi6eemwC8MZpzaou2R9wP4Kf0Wkds2l+G33IzsMxzQ1wBaIgd2iPV8EvA3e5A6M1D9kZHF4VN0tnO2dYbxHFaZuy6P4Y9580QbEoHWk0+LvNS86+in07aqzJ9IB9zRP+6Z+Srm4hoYAc0nKSLRoRvC9Hq7LpvaGOYC1ugvaLaqM/oxhzrSHvd5rLuYpU0OXTSbtM8/w9DPTLvZy8T7XLkrrY7Pvh3j6OC0Dui9DdT/AJneaq9n0Iq935Oc1aYc6lNV9mc8Dgty7JSFdKaSvpDzim6RYymW5Dlc4OBDTP5cj36LH46lAmw036gzu4q/29tCm7MGtl8xnIkQ25yndcfJZTH4nMAd4meG5efmpyLjYUVQGjj9VGrVOaEHoT3Lno1G1HIRKVzk1aQ/pfqH8HdyPTrEHjpv+ia2jOlhv/W5GpkC3Pfx5FROrYlwP+066Sd5E/ootNzqlg1pc4gWaC423Dx4KM+GzeeG+L7/AJ+5Sdn4rK5pnKQZDhMg8oukkgexKoYatSMAOYXQCLgwdOV5PvWs2fthlJgzVi5o7MOY6QQ36SgbRxr6rAWPaWlpBa10g5YM5XXzTwG5UdXDF7Z9Fo7WTMfW9kaC62eRYnszLeRK2htc1iDmJEaH5+O6d6YdpVmMyMe7K4+iPp/ZUz3OboCJ3kXIFrcplSaOIcNJB4zruvzXPqlqsvSWOD2JWqh5DbN1Fm9oaiFY7I6NVTiKXYIaSHCpBiGkXv36WRujrWAAuqnMJOSHCezBEEdo93Bb7ZtYFtO98rZB1Ej1uHorl6zJ6cY182dPTYlNu/gNT2syiBSrVGvqtIBjsl0+ibwJIIspn28ew/8Ak/zKu2xSA602s6dBOrCtThjLGni0HTzXDjTyXpOuUtPJRf6Zo58heGvkDK7WXaaTB0XbQxjKQl7g0Gwm0mJgT3LMbWtjnf8AGb/U1E6fOh9O+5/9Q81aV0S5tJsnHbVMiRJHEBpH9Sju2swmJjvA/IlLgsrKNKGwXNB0FzYkmNVmOnTyMS3d2G2HZ3ncFuoe7SOeRxjaNGcQw3zN94QHYlnH5E/QKlqOqClmpNBy5c+YkQCBBEHjIVEek9T2Ge9/+ZWoN8EPKkbduIYd48bfWE44lg1cB4+SzezcRWq0alcNpBlNzQ7tvzy4gS1pPaGkndKZtl5FI7oy7zvHejR7qYertaNRT2gz2j8J8lKobQpudlDgDwNvqqfoSGuw3avFSpc/wthVe3g3rRlGXs8Ik8Z3qJYinmqOo29fFMp+m9rZmJMTGsDemt2hTIBl0HQ5H3m/BZ/pGPusITJlgnnLGm/FXmx2xgARAvVvERD2ixBtYrknDa0aLJ7tLD0sTTcYDhNrGWm+kZokqiw2F7bjwz/Kq8fkrLohhGPqYp1RrajmtaQ54DyDD7guuNB7k6hh71Tvir/1av8AdVFenOO/yg160yASoWM2m2mYdIOXNyga3Vfi9ulr+ABg6CQdHa/LVZ7b2Leahk6cH5h/axFl9TPLXB4lBtu7QD6oD/RbFg4EgaxYmCqTatRhnqxDZtJvF9UJtQE8UHEPt4hcc5XuXFDAbIJKeDbxQypNRCEi4pE8f9L9B8Dw7nCLhyJuJO6N5QzT7IPElPwjoe3vH1UT5Y4pB24EuNjJ1g2UzD4USc2o4R3am0KLWrQ50TcnfESdAupukqGmxtGv2dgjUH+y0uuqiC5oADWiwBIkA+sOMhU2LruBzPByZ3QxoAymAYDovC9I/Y31WWsCWh8sMGJLRmHuBPzCwfS1zDiqwa49X1lQtGgmTJA3SVjjirp7mk17SgdiC90Eze3ATrIRKdO0tIMc/PcmGk3KRYObGsy6eF4EfOVOr7BqMbTdIqGo1zstM53sDD2usa30DvXTppHPZYbKxYvmk7rDtCbAiTpdekYbY1RzaJbUy/chhgRzmIPatqIXlGzWtzCZ1F50uPAjRe5bMb91S/h/7SvK65taTs6bhlXttzmurNJBBkgxBAytIB4nmrTZ2K7LRlH/AKYNg6d867kHbuyKlR1QsAOYQLtHqxv0uouEw9ekGxSLoZlgvpwfHOuWLqzZu6Rn9s1Ix7uHWtPzYi/tFfBpdz/q1O2jsGvUxBq5Q0FzT2nNtETpM6J3TPZr65Z1cHLnntAaxGvcujHJe0zlGTjLYo8JtZ56thhwAIuDYNvFj3Kt6YVPvmRpltrpnJ396kjYtdrmkNjLzbc35oe19lVaz2uyZYEek2NfKF1ppzTsyaloaaZY4S+Hr3MhtN0DeGmDPGxmOSwrzcra0X5KdcEgHqwOOseaxDwSTAJutMPLIlybTo3H+jMVx62n/UzyULbDvundzfoEXo7UjZ2LBgdula0zmbu1XVcG6sx7Wlos30jAiTv0CT2nuOKuLQHYm0DTwpIgnrHCDpBDZJ9yTaeKLi3k0DduMJ2D6O1urygMiXEnM12oaOBFoPvU1vROs4j0BpPa4dzVMskFe49E5LZFp0itg8M7WGA//U1G2ZiiMDTOVpL6tQEkOMdtghsGd6mY/YL62GpUg5odTaA6Zg9kNsY/JQz0MruospB1IBhLhLnEy5zXEEhsR2fmuHXFxSb+TocZKV18DNibVfSfXyhvbe1hkGAIfpeVp6VHt1o4Vf8AqVh+SrtldC3tc81HM7TmuAaXWLZ1lvNXbAA6vybVJ99Q/UlZTknJV9oqO0TxbpFhjTfxzCS72jvMbuQ5KgrOKuMeKlVzjDn5BLnNaSGt5kCwHEqkfqvfck3seclscwjje6bV0PgkaTNk4jsunl9fJKxpAQbJiJuCGUx0JKQJSkaVWP8ApfoPgO13ZHefySN9Id4Q86e131RLlgiRindo96Lh8MXAEW1v7rKE/VTcFjMrYIJvuSiKfgmGi5g1nQRHG31haPofsfCPc77dVfT3NDRYcXOdDhEW71mau0gRod3DiPJOrbRDhHaF90I0rki5MveluxMJRq0/stc18znSwtIyhuUg57BwMkWG5XfQyo2nVe95ucPUaA0OcQX9iCQDFrrBDGjMwmTlaQeJlazoRtEmo8l4Z928SQCDdhAgkCf1vWWXaNl4lclZH/0eGOow1wDss5gbtzAWEXNjovUmbZYGt7NQw0/4VX1AW+xzWI2qMOKdE0nODgyXSWHtbogyLjwVgzbTnUWOOIYDkfLYp7mvsZMmSBrxXn9UlkpnZiWi0a/aO3RkqZBVDgyrDupq2LBY9pkaka2G9V+zukU0KZeKr3lhLnCk+CQwPtlZl3xbhKz+J2sS0/7SDLdPu7zqOfNVmG2mRTYOuAhrbdi3Zbb5R4LJRbj/AN/otNJm0rbZb7FX/wCKr7Gbe3w+arqu1wfUq3j/AA372Zt4/WqzVXah/G4+x3fSyg1Me78T6LWOAHmousdtY56cCo0XLm5SMwIBGovEp1TaQ9l/req71XRwWbq4gkDtSQeVrIRrn2vouhYVRhLO7YfbNTM6Lt7Q1to0qDs9mXrLyHBlh/FN/mPFFq1ZaLib8Eyi6zu4aRxHBbxjSMXJ2RWtiZcLOcfmOSuGY0BjwRIc2O43jXmqvNr6Op4LusMEGPCPyVSgpCjJo1Ox8fkptaGzcmZaNXtHEbirOjt027H8zODz7fFo/RCxZfzXCrzPzWEsCkbRzuKo9BpdID7H89P/AHf7/wC873cigbf6QvOGflBYZZDm1G5h23gxkdOjW+++oWKbiObv5klXEAtjtbtSY+qwXSpOy31Fo9Qwe33hgGRpytaJNZhJgUbm8k9p36BUajt1xrPblZ2+tEda2bCqCQY3FrffzCwjMe3gdPa//SFh8W3rczgC2Kli9vrTl1O5Z9vuxrIiZsPatTC0q9NvVuGIYGuLpMSMsi17PNuSoHYAODWbu2dSNbgTHGEdz2/u/G3hHFR6dRub1NDq4Ru3rtSaMG06QZ2y2dWGRTjMe3PbNzacsxoovSVzXw5tOnTytY2KcgENgSQd5M3Rq2KYBYUvBzT9Aq3aWKa5roa1s5YiTEROvFEYvkbl8FexstPLz/uoxUzDOGUyLb+MSD+S5jKeYz6OZsSSOyZW63M7IZSb1a9RR5fEUj6FKN3xf3WuOPuX6Q5qhGYRuTNkEzEZzERxnXWyfi8E1rHENFjE5iY03J+Fc3qjMEA+zbcNPFM2jVlhE+ubFvEAgA7oG9KXLBACwdWDF8zgT/aVHa+AiiqDTy7w4nTuGu9Rnuk+CVl0ENRdnQlwKkQYPVtsnGOaDljXeAdQNxB4KlBU/Z77HvCl7jWxafa3Tu46DyUkbaq+2f5f8qri5NzI0Jg2yyftmqdXn5eSG3aD9Mxt+uChByUOTUEhWyUcY4+sk+0u4qNmTpTSEG+0O4/Vd1x4/VBBXSnQg3Wnj9fNOp1DPHkgZk7A4wNqXIAIi6KAnson3966rRMeUo4xjT6wSvxgGrlWlEWysrSDeR3j+yGXc/opO0MS1wEEEhQOs5pUUmFzJpKGX8/okNXmiih5KaXIZqDimF44ooB5chkpDUCGaidAKgV9E8uQq5slQx+EbIPfy4JKrhBvfuH1XYWpAPf+XehVG3SCgjsvEe5DLBxCZkSZVpjfuX6JrYnU9ow3LkaR3kT/AHTcZjzUEZWtGtlHDeYXBvNKaepiQg96cCPZCcKY4peq5qaY7GmI9EJwcPZb80QYccUv2ccSimFiNe32B87IrTPojL3b0jcM3ifkjNYBxRQahoYePzKUUjxPzRBHBydn5H5oplakDFHmlFH9Si+CUHkimGpA+qSdUjAcQu8EUTYHq0vVo/63Lr8vknQWBHglYwE6Ipb3LiDbRArENNI6me9Pk8UocUUFgxRSfZkX9alcXIoVgxh0hohPd3oIw4Todimn3JvV8k7qR+oTTQH6KAsbPd7wmlw5e8Jww7Ru+ZTTh28PmUBYMuHFvvUfFPGXdqNFL+zt4fVR8ZTAbYbwh8D1AMM4AGePE/kjANOhHv8ANDwTRBnipGQcPklFA2CfQHFDdTA3o5Ca5q1gvcv0V7DWNCeEBKF1T6danv8ALIUtiS0p4CiJ6jt/I9RKhLCiBKjt/IaiW1PChrkdv5E5E4JZUAJWo7fyLUWGZKq4JzUdv5DUTw5cSoSRHb+Q1FgCulV6VHb+R6iw8EkqvKVHb+RaifKSVAXI7fyGonkpCVBSo7fyGomSuJUEpEdv5DUTiU2VCXFHb+Q1EtJKilIjt/IaiSXKNjD2fELig1dEdv5BS3OwZse9HLlFop5RHp9uSnIKSmkoaQq4YPctxatj/9k="/>
          <p:cNvSpPr>
            <a:spLocks noChangeAspect="1" noChangeArrowheads="1"/>
          </p:cNvSpPr>
          <p:nvPr/>
        </p:nvSpPr>
        <p:spPr bwMode="auto">
          <a:xfrm>
            <a:off x="63500" y="-857250"/>
            <a:ext cx="2590800" cy="1762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ata:image/jpeg;base64,/9j/4AAQSkZJRgABAQAAAQABAAD/2wCEAAkGBhQSERUUExQUFBUUFRUXFxQUFRUUFxUXFBUVFBgXFRUXHCYfFxojGRQWHy8gJCcpLCwsFx4xNTAqNSYrLCkBCQoKDgwOGg8PGikcHyQpKSwsKSwpLCwpKSwsLCksKSkpLCwpKSkpLCkpKSkpLCkpKSkpKSwpLCkpKSksKSwpLP/AABEIALkBEAMBIgACEQEDEQH/xAAbAAABBQEBAAAAAAAAAAAAAAADAQIEBQYAB//EAEgQAAEDAgMEBgcFBgIJBQAAAAEAAhEDIQQSMQVBUWEGEyJxgdEyQlKRkqGxFCNTwfAHYnKisuFD0hUWJGNzgrPC8TM0k6Pi/8QAGgEAAwEBAQEAAAAAAAAAAAAAAAECAwQFBv/EACgRAAICAQMDBQEAAwEAAAAAAAABAhEDEiExBBRhEyJBUXEyodHwQv/aAAwDAQACEQMRAD8A8YcVzHDf/wCE0lOyWWsm7e5r8Cb1y5LCWp/Y9hQUenX4gFCZSnTgiNw5MReefOwRqf2JpCtBmY/spFFgBuNRbQp9GkA3W9rd9vFP+yEETYnQa74t47k1KRDofQw2Yl0tmYLbN138IV5sHY2arLgGxHZcwOmIPhMKpwwLajHQHQZIBF41FuS1eytokAw+m5oENa6oA1piQA8gkiJ5HvXRidvdmMi9GCp/h0/gb5J32Kn+Gz4G+SJhyS0FwAJE9klwvwJ1RIXfqZFEf7FT/DZ8DfJd9ip/h0/gb5KRCWEamFEYYKn+HT+BvkkOCZ+HT+BvkpJC6EamFEX7FT/DZ8DfJccFT/DZ8DfJScqSEamIjfYqf4bPgb5LvsVP8NnwN8lJhNITtgRjgmewz4G+SR2CZ7DPgb5KTCQhO2IiHBs9hnwN8k04NnsM+BvkpRCYQi2BGODZ7DPgb5JpwbPYZ8DfJSSmlFsCL9kZ7DPgb5JrsIz2GfA3yUohMKLAinCs9hnwN8kM4VnsM+FvkpRamOCLAjHDM9hnwt8kw4ZnsM+FvkpJamOaptgRjhmew34W+SBicO3I7st9F3qjgeSmEIGK9B38Lv6SnFu0B56We5FFMQgh0Ijagj+68WX9M7QlOkN+9FbT1cbEA7t3JCdXNvzCe2paI14qRbiGlABjXSOQE28U+iSCIiJ0MHQzBlFFNuUHtXtbdHf38U1lEmNSNNE0wJ4a0mxABiJlt5G+d0pzHCm6Wlj7HQSJc2Dc6mPzQmuGl4iADMXHyuiNLA2C1wdun968kbrfkri7M2jqGM6stLYkZrzBcDuP671NwFenmDq2d0GdbQLi2/eLoLGlwygGqAIIgS0kQMhGtgDbxCHhqMOAfIAN4uQJ4A3Mc1dtCSs9JoY2m/0Hsd3OafCAUeFSYQCi1r30aTBmg1GthwaR2XENBLTuOivGn53XoRd8mYkLoToXZVYDS1JlT4XQgBkJCE+EhagBsJCE4hJCAGEJpCImEJiGFqYQiuKoP9ZgXgNbLSQJvJ7oUymo8got8FuQmwiliYWqxAyEwtRSEwtQIEQohrffZJ/w8wH/ADEH8lNIVHiSPtrO2R2dIEXFmzz19yicqoaVlqQmOCKQmOCYAHBR8V6Dv4Xf0lS3BRcYOw/+F39JTjyhHnDgnMbIT+qJE7k5rY032Xjy5Z3XsEoN8fBFFMAzf/xyQm9l1jKLMnTly96gQbqC6J0G7fBU6nTEAE5b6jd+SBhXHlpvuLo9JhJIMGL20sNecwFLiRYtV7AXAEgXGtiIidb68E4Uz6ZJJj0pMARAIIuOSj4ikC0BgbEyQHXsI0Nzxsn/AGipkDCZA9Gbxyvu5K0D4C0cS+kWODqeaxbIDstiAXwSZ7RsRw1Tm1useXVDOZ3aLYsJi08lFrMJIkCco3J7GwtbtAlR6JsXGZ6clzSQS0RYw2wzbpPKysQvLmtRGuPE+8roWelwZ6T02EsLzZtZ3tO+I+aI3F1BpUf8bvNV3HgNJ6KQkWAbtSsP8Wp8RRG7Yrfiv96fcL6DSbtIsSNuV/xHe4H8k8dIq4/xPexvkn68RUbMpqyQ6S1/aYe9nknt6U1eFM+B80/XiGk1BCSFmh0qqexT/mCUdLH76bPiKfrQDSzRObNtyw2EEVGgbqgAj+JXH+tp/CHxnyVJSrQ7NGjs0TzmFhmmpVRUFXJtymFVWG6Tsc4B7TTB9YkOE84Fu9W+txv4LsjNS4M2mgZCaURNLVYqG0sG+oYZAG953cmj1nQe4WUbZPR2jW6xz21Kh657Wv6yJDYA0IFjK1OxsDFNpIu6Xn/mNv5YQuhmDBwuY3mrW33nOb+8Lw88p5ZP3Uvg9fFihBK1v8lfU6LMDDkfVD47ILy5oO4OzagqnY6QDpO7hxC37sKsrt/ZvVVcw9CqSe6oPSHLMO14OW/Sy0Um7sz6rEmriqKd5Aus3t6o5pJaZa4QYPLf71d1NoMzOY6Gx7REFZHa8B7wHT2iRB7IBuu2U1ar7POjEqsNUgjhvCNiaQJkEdw3KJlhcwrzpcs6qDsNo568EemzMIII3z/ZAa2Va4F8At6wskXF4fwHLVComQlPFOY1wa6zrGLWBmLaJHPB7W/nbdpZAqvkARpOnmmtqCN8n9aKdyKOY4E87LRbHwFKoz7x5a6wALmiJzAAAt7ZkCeAKztMX099lYUca5jg5jiC0QDwm8DkVaklyJ+C8qYGlkpklp7LhIc0TlqvaMoIm7YP6hQerYTlaO1NjLSNT+uC6liXVQKZgkm1iJc8xxgbtytKWGYajmtAsYsJEixiSeOsrj1NWrOlRUqEp7EaRoZ3wWm/xIrejoOgfbl9e0pDqdOYJE2GhdcCNSSjCmziNBq124cxosnkyfD/AMHUscH8EMdGv47fum3fdNPRz+K37p8laMw7HGzmzAF5Gk6SB7kSrgstyQLAelFxJ4D8+9R62Tiy/Qx80Up6Pnifcf8AKmHYR9r5HyVyaYkEVI7MenG8nkT4yudTOYEVD6MWqc+Rv4qvXyk+hjKM7GPtBMdsg+039eKvn0XyDmcOzHpb533v4oLy4kQ/RsGC3Wd9z+StdRkZLwQKY7Ndxb+vFDOz38verqox5iHEdkTAbc85lMfTfFjfKPVFz4gq11EyH08SoOBfw93/AITTg3+yfn5K1rUnxaNPYm/iP1xTK7HgGA3QerPfw+nvTXUSJeCJVHDv9l3uKa6k72SrSuHiQA3UcfG8gfJMqufMCPSicx7pmY8dFfrS+iPRX2VhB4KXs/alSlYdpnsHT/lO4pXVXTpaT6xmPEgfNBpPc5wbluTGp4Aj3z8lcc0r2IeJGrwePZVEtMcWmzh5+CnYTC9ZUYz2nAeGp+QKrdl7O6sSfSIE6HLyB3qRSw2Iq4inTo1BRDg8Gpq70CSAIscoMQV6U5yWJt8mMIrWkjU7W2/Qw0tcc1SIFJl3aWzez434ArL9HOmwoYdlI0C7ID2g+Jlxdpl5re7A6J0MNBYzNUjtVX9p7jvMn0Z5JOjGyW0/tAIBmu7UDS5H1K8j3WvJ6Vpq/oy7/wBoTNTh3/G3yVL0i6c0q9BzBSqMfLXMdLSA4HfHFpcPFet1cDTOrGHva3yWK/aPhKVPCQylSFSq8NBbTZmAaC90GLWCr3xJclJbHjGN1kCJnu8JVZVKssW4qqqLpxu5L9ON8A3NnfdNCWBqjdWCJsfG4g8P1oplywvYRr0VtQ633BBIg2KM9sBpmQ6ZHA/rRJCe49zTEzc7vzKUUSdYB4m2unij4OkLulpy3ymb/QfOVYDYL8rqgEQZygOAA3weAE6806bJuiroNvcW5FWdDDU+wXyQZMscQRHHNaZiw+SGMI4uALQLEAEQfHmrHBZGFrsrnw0HLBILpPKA2ORSV2DHUcOGkVGyMp7LoJ7bTIi+sEbirPZ4JeCYghpHjBXUMGDTe7slzRLmudlLQSBcTGpERujej4UhoaTplZ4+iuTKtMjpxLUkQNmy/GBj7tNWNB7XNekN6L4fh8wvO9mADHjj12hEesN69TpVGOgRqefktHGMlci8ba4PK+ucMUWWy9aR7jZS+k1dzarW2jKLb7k7/BRsTTjGO/4p/qG9S+mAAxDZtLW7j7RWd7on/wAy/TT4Doow02y512tMyR6Qnisv0kccNieqZdsNuZMye9b7A4gCmyWkdinvbfsi9isD06Z/tnCzbHvPCVo4xTVDk3pBbUxpp0WRHaJn5qfs3YjqtJtSbPbME6fJVe3m/cU7gdp2s8TwWk6O4how9MGfRNwCRqrhBPkWp6jPbaLsK8D0pvwGltyTH44sbm1nLv0kSn9OXB1RpFhHrWm3NRNsN+6GmjOXqpaVwS5PcsdnYN1Wm2oHEZptPBQMdXdQeM1xwEad6uujZjCsn964E7+ICpOlBBcO7fb6wjQkJykkO2ljskGDDmgwNxIlHp4F7qbakgNeJE628VC24zsUv+Gzhw4lWuz8TOFYwgdkcZ1knu1UUqCUmmUdXG5H5XCdNOZjipmwmzXE+ejDCpto+mBItAtfervYjfvx3/8Aa5bY9pIhttGnhOpPLXNcNWkOHeDP9vFdC5exJak0c8XTs9Lw1UOaHNuHAEdxEqswOMjHYinOrKdQDjYAlQuju36bKLm1nsYKYkOcQ0ZTPHgfqFjtv/tCpMxzK+HmoG0nU3z2A+SSC0m5A4leLlWlrwz0YPZ+UerF68m/al0gJxLaTDAoNgn96oAT3Q2B4qQz9sjQP/buJ3/eD5dledbW2qa1WpVdrUc5x8TMeAgeCjU5eCHSWxXYp6gVCj16iiucunH/AEv0xfAjSDqnNfGiEQpLWDKNZIslJ02AymbiRKs6dIOiey3eeG6VHouEW1H1RMNixo6dR2hYgamAbT3oS3IZZ7N6tk9YQWgkAi+Y8SSOzF9/Hkr2ht2iajAXMNwLBwY0DQ3ALnTvNraDVZvH0g8gs6sMiGx2dPbG4xqVKwHR6tZwYZkEB2UAgiRqeHLet1KS2Rm/s25x1AyS6n2XAHQ31HOyrtruo0nBzS3OX3DQC6TpoQAAQLb1VnCNa5pq9a1782YZYAINshHZI01lExOwzmFgW1A5wib5QT2iOR4buauU21VCImJxZY15GYtqQJc3JJY4Fwy77jRWuB2O94hxHabTINyPVi2oNx7lVN6llNzXvdUOV2UCcmfdE6EWvCdi+klWq/sSy2UMaTvPERfdoAvOzwd7HVhlFL3E7B0SzG5nnstq9p5sLOEmVvKfSDD5gBUYL+2AO+6i9EcBXFKcQTmMZWuyns63GodM6rQdQPZHwhcb6h8UdcMVbnmmIZ1mLcWAuz1JEXmSD9FJ6cUj9opwJ7A3T6635oD2W/CEGrh2nVjT3tChZXa2K9K01fJXUsczq2zUaexSHpNsMvmsh03rB+KDgZs2SL3m9wtpVwFL8Kn8DfJQ6uBpfhU/BoC39a96E8LaqzH9IKZ+zU5B9M7r71bbFvh6Vx6DgZCtMRQa7VoI4FRXYGn+G34QtI5a+CfR3uyi6eemwC8MZpzaou2R9wP4Kf0Wkds2l+G33IzsMxzQ1wBaIgd2iPV8EvA3e5A6M1D9kZHF4VN0tnO2dYbxHFaZuy6P4Y9580QbEoHWk0+LvNS86+in07aqzJ9IB9zRP+6Z+Srm4hoYAc0nKSLRoRvC9Hq7LpvaGOYC1ugvaLaqM/oxhzrSHvd5rLuYpU0OXTSbtM8/w9DPTLvZy8T7XLkrrY7Pvh3j6OC0Dui9DdT/AJneaq9n0Iq935Oc1aYc6lNV9mc8Dgty7JSFdKaSvpDzim6RYymW5Dlc4OBDTP5cj36LH46lAmw036gzu4q/29tCm7MGtl8xnIkQ25yndcfJZTH4nMAd4meG5efmpyLjYUVQGjj9VGrVOaEHoT3Lno1G1HIRKVzk1aQ/pfqH8HdyPTrEHjpv+ia2jOlhv/W5GpkC3Pfx5FROrYlwP+066Sd5E/ootNzqlg1pc4gWaC423Dx4KM+GzeeG+L7/AJ+5Sdn4rK5pnKQZDhMg8oukkgexKoYatSMAOYXQCLgwdOV5PvWs2fthlJgzVi5o7MOY6QQ36SgbRxr6rAWPaWlpBa10g5YM5XXzTwG5UdXDF7Z9Fo7WTMfW9kaC62eRYnszLeRK2htc1iDmJEaH5+O6d6YdpVmMyMe7K4+iPp/ZUz3OboCJ3kXIFrcplSaOIcNJB4zruvzXPqlqsvSWOD2JWqh5DbN1Fm9oaiFY7I6NVTiKXYIaSHCpBiGkXv36WRujrWAAuqnMJOSHCezBEEdo93Bb7ZtYFtO98rZB1Ej1uHorl6zJ6cY182dPTYlNu/gNT2syiBSrVGvqtIBjsl0+ibwJIIspn28ew/8Ak/zKu2xSA602s6dBOrCtThjLGni0HTzXDjTyXpOuUtPJRf6Zo58heGvkDK7WXaaTB0XbQxjKQl7g0Gwm0mJgT3LMbWtjnf8AGb/U1E6fOh9O+5/9Q81aV0S5tJsnHbVMiRJHEBpH9Sju2swmJjvA/IlLgsrKNKGwXNB0FzYkmNVmOnTyMS3d2G2HZ3ncFuoe7SOeRxjaNGcQw3zN94QHYlnH5E/QKlqOqClmpNBy5c+YkQCBBEHjIVEek9T2Ge9/+ZWoN8EPKkbduIYd48bfWE44lg1cB4+SzezcRWq0alcNpBlNzQ7tvzy4gS1pPaGkndKZtl5FI7oy7zvHejR7qYertaNRT2gz2j8J8lKobQpudlDgDwNvqqfoSGuw3avFSpc/wthVe3g3rRlGXs8Ik8Z3qJYinmqOo29fFMp+m9rZmJMTGsDemt2hTIBl0HQ5H3m/BZ/pGPusITJlgnnLGm/FXmx2xgARAvVvERD2ixBtYrknDa0aLJ7tLD0sTTcYDhNrGWm+kZokqiw2F7bjwz/Kq8fkrLohhGPqYp1RrajmtaQ54DyDD7guuNB7k6hh71Tvir/1av8AdVFenOO/yg160yASoWM2m2mYdIOXNyga3Vfi9ulr+ABg6CQdHa/LVZ7b2Leahk6cH5h/axFl9TPLXB4lBtu7QD6oD/RbFg4EgaxYmCqTatRhnqxDZtJvF9UJtQE8UHEPt4hcc5XuXFDAbIJKeDbxQypNRCEi4pE8f9L9B8Dw7nCLhyJuJO6N5QzT7IPElPwjoe3vH1UT5Y4pB24EuNjJ1g2UzD4USc2o4R3am0KLWrQ50TcnfESdAupukqGmxtGv2dgjUH+y0uuqiC5oADWiwBIkA+sOMhU2LruBzPByZ3QxoAymAYDovC9I/Y31WWsCWh8sMGJLRmHuBPzCwfS1zDiqwa49X1lQtGgmTJA3SVjjirp7mk17SgdiC90Eze3ATrIRKdO0tIMc/PcmGk3KRYObGsy6eF4EfOVOr7BqMbTdIqGo1zstM53sDD2usa30DvXTppHPZYbKxYvmk7rDtCbAiTpdekYbY1RzaJbUy/chhgRzmIPatqIXlGzWtzCZ1F50uPAjRe5bMb91S/h/7SvK65taTs6bhlXttzmurNJBBkgxBAytIB4nmrTZ2K7LRlH/AKYNg6d867kHbuyKlR1QsAOYQLtHqxv0uouEw9ekGxSLoZlgvpwfHOuWLqzZu6Rn9s1Ix7uHWtPzYi/tFfBpdz/q1O2jsGvUxBq5Q0FzT2nNtETpM6J3TPZr65Z1cHLnntAaxGvcujHJe0zlGTjLYo8JtZ56thhwAIuDYNvFj3Kt6YVPvmRpltrpnJ396kjYtdrmkNjLzbc35oe19lVaz2uyZYEek2NfKF1ppzTsyaloaaZY4S+Hr3MhtN0DeGmDPGxmOSwrzcra0X5KdcEgHqwOOseaxDwSTAJutMPLIlybTo3H+jMVx62n/UzyULbDvundzfoEXo7UjZ2LBgdula0zmbu1XVcG6sx7Wlos30jAiTv0CT2nuOKuLQHYm0DTwpIgnrHCDpBDZJ9yTaeKLi3k0DduMJ2D6O1urygMiXEnM12oaOBFoPvU1vROs4j0BpPa4dzVMskFe49E5LZFp0itg8M7WGA//U1G2ZiiMDTOVpL6tQEkOMdtghsGd6mY/YL62GpUg5odTaA6Zg9kNsY/JQz0MruospB1IBhLhLnEy5zXEEhsR2fmuHXFxSb+TocZKV18DNibVfSfXyhvbe1hkGAIfpeVp6VHt1o4Vf8AqVh+SrtldC3tc81HM7TmuAaXWLZ1lvNXbAA6vybVJ99Q/UlZTknJV9oqO0TxbpFhjTfxzCS72jvMbuQ5KgrOKuMeKlVzjDn5BLnNaSGt5kCwHEqkfqvfck3seclscwjje6bV0PgkaTNk4jsunl9fJKxpAQbJiJuCGUx0JKQJSkaVWP8ApfoPgO13ZHefySN9Id4Q86e131RLlgiRindo96Lh8MXAEW1v7rKE/VTcFjMrYIJvuSiKfgmGi5g1nQRHG31haPofsfCPc77dVfT3NDRYcXOdDhEW71mau0gRod3DiPJOrbRDhHaF90I0rki5MveluxMJRq0/stc18znSwtIyhuUg57BwMkWG5XfQyo2nVe95ucPUaA0OcQX9iCQDFrrBDGjMwmTlaQeJlazoRtEmo8l4Z928SQCDdhAgkCf1vWWXaNl4lclZH/0eGOow1wDss5gbtzAWEXNjovUmbZYGt7NQw0/4VX1AW+xzWI2qMOKdE0nODgyXSWHtbogyLjwVgzbTnUWOOIYDkfLYp7mvsZMmSBrxXn9UlkpnZiWi0a/aO3RkqZBVDgyrDupq2LBY9pkaka2G9V+zukU0KZeKr3lhLnCk+CQwPtlZl3xbhKz+J2sS0/7SDLdPu7zqOfNVmG2mRTYOuAhrbdi3Zbb5R4LJRbj/AN/otNJm0rbZb7FX/wCKr7Gbe3w+arqu1wfUq3j/AA372Zt4/WqzVXah/G4+x3fSyg1Me78T6LWOAHmousdtY56cCo0XLm5SMwIBGovEp1TaQ9l/req71XRwWbq4gkDtSQeVrIRrn2vouhYVRhLO7YfbNTM6Lt7Q1to0qDs9mXrLyHBlh/FN/mPFFq1ZaLib8Eyi6zu4aRxHBbxjSMXJ2RWtiZcLOcfmOSuGY0BjwRIc2O43jXmqvNr6Op4LusMEGPCPyVSgpCjJo1Ox8fkptaGzcmZaNXtHEbirOjt027H8zODz7fFo/RCxZfzXCrzPzWEsCkbRzuKo9BpdID7H89P/AHf7/wC873cigbf6QvOGflBYZZDm1G5h23gxkdOjW+++oWKbiObv5klXEAtjtbtSY+qwXSpOy31Fo9Qwe33hgGRpytaJNZhJgUbm8k9p36BUajt1xrPblZ2+tEda2bCqCQY3FrffzCwjMe3gdPa//SFh8W3rczgC2Kli9vrTl1O5Z9vuxrIiZsPatTC0q9NvVuGIYGuLpMSMsi17PNuSoHYAODWbu2dSNbgTHGEdz2/u/G3hHFR6dRub1NDq4Ru3rtSaMG06QZ2y2dWGRTjMe3PbNzacsxoovSVzXw5tOnTytY2KcgENgSQd5M3Rq2KYBYUvBzT9Aq3aWKa5roa1s5YiTEROvFEYvkbl8FexstPLz/uoxUzDOGUyLb+MSD+S5jKeYz6OZsSSOyZW63M7IZSb1a9RR5fEUj6FKN3xf3WuOPuX6Q5qhGYRuTNkEzEZzERxnXWyfi8E1rHENFjE5iY03J+Fc3qjMEA+zbcNPFM2jVlhE+ubFvEAgA7oG9KXLBACwdWDF8zgT/aVHa+AiiqDTy7w4nTuGu9Rnuk+CVl0ENRdnQlwKkQYPVtsnGOaDljXeAdQNxB4KlBU/Z77HvCl7jWxafa3Tu46DyUkbaq+2f5f8qri5NzI0Jg2yyftmqdXn5eSG3aD9Mxt+uChByUOTUEhWyUcY4+sk+0u4qNmTpTSEG+0O4/Vd1x4/VBBXSnQg3Wnj9fNOp1DPHkgZk7A4wNqXIAIi6KAnson3966rRMeUo4xjT6wSvxgGrlWlEWysrSDeR3j+yGXc/opO0MS1wEEEhQOs5pUUmFzJpKGX8/okNXmiih5KaXIZqDimF44ooB5chkpDUCGaidAKgV9E8uQq5slQx+EbIPfy4JKrhBvfuH1XYWpAPf+XehVG3SCgjsvEe5DLBxCZkSZVpjfuX6JrYnU9ow3LkaR3kT/AHTcZjzUEZWtGtlHDeYXBvNKaepiQg96cCPZCcKY4peq5qaY7GmI9EJwcPZb80QYccUv2ccSimFiNe32B87IrTPojL3b0jcM3ifkjNYBxRQahoYePzKUUjxPzRBHBydn5H5oplakDFHmlFH9Si+CUHkimGpA+qSdUjAcQu8EUTYHq0vVo/63Lr8vknQWBHglYwE6Ipb3LiDbRArENNI6me9Pk8UocUUFgxRSfZkX9alcXIoVgxh0hohPd3oIw4Todimn3JvV8k7qR+oTTQH6KAsbPd7wmlw5e8Jww7Ru+ZTTh28PmUBYMuHFvvUfFPGXdqNFL+zt4fVR8ZTAbYbwh8D1AMM4AGePE/kjANOhHv8ANDwTRBnipGQcPklFA2CfQHFDdTA3o5Ca5q1gvcv0V7DWNCeEBKF1T6danv8ALIUtiS0p4CiJ6jt/I9RKhLCiBKjt/IaiW1PChrkdv5E5E4JZUAJWo7fyLUWGZKq4JzUdv5DUTw5cSoSRHb+Q1FgCulV6VHb+R6iw8EkqvKVHb+RaifKSVAXI7fyGonkpCVBSo7fyGomSuJUEpEdv5DUTiU2VCXFHb+Q1EtJKilIjt/IaiSXKNjD2fELig1dEdv5BS3OwZse9HLlFop5RHp9uSnIKSmkoaQq4YPctxatj/9k="/>
          <p:cNvSpPr>
            <a:spLocks noChangeAspect="1" noChangeArrowheads="1"/>
          </p:cNvSpPr>
          <p:nvPr/>
        </p:nvSpPr>
        <p:spPr bwMode="auto">
          <a:xfrm>
            <a:off x="63500" y="-857250"/>
            <a:ext cx="2590800" cy="1762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6" name="Picture 12" descr="http://www.oldhouseweb.com/imagesvr_ce/stories/bitmaps/756/15.jpg"/>
          <p:cNvPicPr>
            <a:picLocks noChangeAspect="1" noChangeArrowheads="1"/>
          </p:cNvPicPr>
          <p:nvPr/>
        </p:nvPicPr>
        <p:blipFill>
          <a:blip r:embed="rId4" cstate="print"/>
          <a:srcRect/>
          <a:stretch>
            <a:fillRect/>
          </a:stretch>
        </p:blipFill>
        <p:spPr bwMode="auto">
          <a:xfrm>
            <a:off x="3886200" y="0"/>
            <a:ext cx="3124200" cy="2124456"/>
          </a:xfrm>
          <a:prstGeom prst="rect">
            <a:avLst/>
          </a:prstGeom>
          <a:noFill/>
        </p:spPr>
      </p:pic>
      <p:pic>
        <p:nvPicPr>
          <p:cNvPr id="1038" name="Picture 14" descr="http://showcase.netins.net/web/creative/lincoln/education/peterbed.jpg"/>
          <p:cNvPicPr>
            <a:picLocks noChangeAspect="1" noChangeArrowheads="1"/>
          </p:cNvPicPr>
          <p:nvPr/>
        </p:nvPicPr>
        <p:blipFill>
          <a:blip r:embed="rId5" cstate="print"/>
          <a:srcRect/>
          <a:stretch>
            <a:fillRect/>
          </a:stretch>
        </p:blipFill>
        <p:spPr bwMode="auto">
          <a:xfrm>
            <a:off x="0" y="2133600"/>
            <a:ext cx="2857500" cy="2085976"/>
          </a:xfrm>
          <a:prstGeom prst="rect">
            <a:avLst/>
          </a:prstGeom>
          <a:noFill/>
        </p:spPr>
      </p:pic>
      <p:pic>
        <p:nvPicPr>
          <p:cNvPr id="1040" name="Picture 16" descr="http://cool.conservation-us.org/jaic/img/jaic43-03-002-ch2fg1.jpg"/>
          <p:cNvPicPr>
            <a:picLocks noChangeAspect="1" noChangeArrowheads="1"/>
          </p:cNvPicPr>
          <p:nvPr/>
        </p:nvPicPr>
        <p:blipFill>
          <a:blip r:embed="rId6" cstate="print"/>
          <a:srcRect/>
          <a:stretch>
            <a:fillRect/>
          </a:stretch>
        </p:blipFill>
        <p:spPr bwMode="auto">
          <a:xfrm>
            <a:off x="2895600" y="2133600"/>
            <a:ext cx="6248400" cy="2286000"/>
          </a:xfrm>
          <a:prstGeom prst="rect">
            <a:avLst/>
          </a:prstGeom>
          <a:noFill/>
        </p:spPr>
      </p:pic>
      <p:pic>
        <p:nvPicPr>
          <p:cNvPr id="1042" name="Picture 18" descr="http://www.estatevaults.com/lm/_deathmask_Abraham_Lincoln.jpg"/>
          <p:cNvPicPr>
            <a:picLocks noChangeAspect="1" noChangeArrowheads="1"/>
          </p:cNvPicPr>
          <p:nvPr/>
        </p:nvPicPr>
        <p:blipFill>
          <a:blip r:embed="rId7" cstate="print"/>
          <a:srcRect/>
          <a:stretch>
            <a:fillRect/>
          </a:stretch>
        </p:blipFill>
        <p:spPr bwMode="auto">
          <a:xfrm>
            <a:off x="6705600" y="0"/>
            <a:ext cx="2438400" cy="2209800"/>
          </a:xfrm>
          <a:prstGeom prst="rect">
            <a:avLst/>
          </a:prstGeom>
          <a:noFill/>
        </p:spPr>
      </p:pic>
      <p:pic>
        <p:nvPicPr>
          <p:cNvPr id="1044" name="Picture 20" descr="http://t0.gstatic.com/images?q=tbn:ANd9GcS5Y-CxL6NxijVjRSZ0M5EOzjak1grLy6fiiKBllQ_-RLwRZmG_NA"/>
          <p:cNvPicPr>
            <a:picLocks noChangeAspect="1" noChangeArrowheads="1"/>
          </p:cNvPicPr>
          <p:nvPr/>
        </p:nvPicPr>
        <p:blipFill>
          <a:blip r:embed="rId8" cstate="print"/>
          <a:srcRect/>
          <a:stretch>
            <a:fillRect/>
          </a:stretch>
        </p:blipFill>
        <p:spPr bwMode="auto">
          <a:xfrm>
            <a:off x="0" y="4191000"/>
            <a:ext cx="1924050" cy="2667000"/>
          </a:xfrm>
          <a:prstGeom prst="rect">
            <a:avLst/>
          </a:prstGeom>
          <a:noFill/>
        </p:spPr>
      </p:pic>
      <p:pic>
        <p:nvPicPr>
          <p:cNvPr id="1046" name="Picture 22" descr="http://www.newyorkpersonalinjuryattorneyblog.com/wp-content/uploads/2010/11/Abraham-Lincoln-Trial-Lawyer.jpg"/>
          <p:cNvPicPr>
            <a:picLocks noChangeAspect="1" noChangeArrowheads="1"/>
          </p:cNvPicPr>
          <p:nvPr/>
        </p:nvPicPr>
        <p:blipFill>
          <a:blip r:embed="rId9" cstate="print"/>
          <a:srcRect/>
          <a:stretch>
            <a:fillRect/>
          </a:stretch>
        </p:blipFill>
        <p:spPr bwMode="auto">
          <a:xfrm>
            <a:off x="1905000" y="4191000"/>
            <a:ext cx="1953871" cy="2667000"/>
          </a:xfrm>
          <a:prstGeom prst="rect">
            <a:avLst/>
          </a:prstGeom>
          <a:noFill/>
        </p:spPr>
      </p:pic>
      <p:pic>
        <p:nvPicPr>
          <p:cNvPr id="1048" name="Picture 24" descr="http://t0.gstatic.com/images?q=tbn:ANd9GcS0q36c3WRF0FsSJORZNqXwvmD565QY32us1Zv0lBS-JIsoZdj0REc6gyba"/>
          <p:cNvPicPr>
            <a:picLocks noChangeAspect="1" noChangeArrowheads="1"/>
          </p:cNvPicPr>
          <p:nvPr/>
        </p:nvPicPr>
        <p:blipFill>
          <a:blip r:embed="rId10" cstate="print"/>
          <a:srcRect/>
          <a:stretch>
            <a:fillRect/>
          </a:stretch>
        </p:blipFill>
        <p:spPr bwMode="auto">
          <a:xfrm>
            <a:off x="3810000" y="4267200"/>
            <a:ext cx="3124200" cy="2590800"/>
          </a:xfrm>
          <a:prstGeom prst="rect">
            <a:avLst/>
          </a:prstGeom>
          <a:noFill/>
        </p:spPr>
      </p:pic>
      <p:pic>
        <p:nvPicPr>
          <p:cNvPr id="1050" name="Picture 26" descr="http://t1.gstatic.com/images?q=tbn:ANd9GcQspj-zwev6qa2_20HsI_0ceWodAzAVAxKaeweHimi1I8QmUerUc0wHHN9Zlw"/>
          <p:cNvPicPr>
            <a:picLocks noChangeAspect="1" noChangeArrowheads="1"/>
          </p:cNvPicPr>
          <p:nvPr/>
        </p:nvPicPr>
        <p:blipFill>
          <a:blip r:embed="rId11" cstate="print"/>
          <a:srcRect/>
          <a:stretch>
            <a:fillRect/>
          </a:stretch>
        </p:blipFill>
        <p:spPr bwMode="auto">
          <a:xfrm>
            <a:off x="6734175" y="4267200"/>
            <a:ext cx="2409825" cy="2590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2" name="Picture 4"/>
          <p:cNvPicPr>
            <a:picLocks noChangeAspect="1" noChangeArrowheads="1"/>
          </p:cNvPicPr>
          <p:nvPr/>
        </p:nvPicPr>
        <p:blipFill>
          <a:blip r:embed="rId2" cstate="print"/>
          <a:srcRect/>
          <a:stretch>
            <a:fillRect/>
          </a:stretch>
        </p:blipFill>
        <p:spPr bwMode="auto">
          <a:xfrm>
            <a:off x="0" y="0"/>
            <a:ext cx="9114786" cy="685800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103</Words>
  <Application>Microsoft Office PowerPoint</Application>
  <PresentationFormat>On-screen Show (4:3)</PresentationFormat>
  <Paragraphs>11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lprbscsm scsm1446 http://hdl.loc.gov/loc.rbc/lprbscsm.scsm1446 </vt:lpstr>
      <vt:lpstr>lprbscsm scsm1564 http://hdl.loc.gov/loc.rbc/lprbscsm.scsm1564 </vt:lpstr>
      <vt:lpstr>  http://memory.loc.gov/cgi-bin/query/D?scsmbib:2:./temp/~ammem_10Wt:: </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lprbscsm scsm1446 http://hdl.loc.gov/loc.rbc/lprbscsm.scsm1446</dc:title>
  <dc:creator>Windows User</dc:creator>
  <cp:lastModifiedBy>Windows User</cp:lastModifiedBy>
  <cp:revision>4</cp:revision>
  <dcterms:created xsi:type="dcterms:W3CDTF">2012-11-20T14:42:54Z</dcterms:created>
  <dcterms:modified xsi:type="dcterms:W3CDTF">2012-11-20T15:14:55Z</dcterms:modified>
</cp:coreProperties>
</file>