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8" d="100"/>
          <a:sy n="78" d="100"/>
        </p:scale>
        <p:origin x="-1146" y="90"/>
      </p:cViewPr>
      <p:guideLst>
        <p:guide orient="horz" pos="2160"/>
        <p:guide pos="2880"/>
      </p:guideLst>
    </p:cSldViewPr>
  </p:slideViewPr>
  <p:outlineViewPr>
    <p:cViewPr>
      <p:scale>
        <a:sx n="33" d="100"/>
        <a:sy n="33" d="100"/>
      </p:scale>
      <p:origin x="0" y="11358"/>
    </p:cViewPr>
  </p:outlineViewPr>
  <p:notesTextViewPr>
    <p:cViewPr>
      <p:scale>
        <a:sx n="1" d="1"/>
        <a:sy n="1" d="1"/>
      </p:scale>
      <p:origin x="0" y="0"/>
    </p:cViewPr>
  </p:notesTextViewPr>
  <p:sorterViewPr>
    <p:cViewPr>
      <p:scale>
        <a:sx n="56" d="100"/>
        <a:sy n="5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0337AC-1CD1-4543-93C3-37FDD57D94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327267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37AC-1CD1-4543-93C3-37FDD57D94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346313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37AC-1CD1-4543-93C3-37FDD57D94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33659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37AC-1CD1-4543-93C3-37FDD57D94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355393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0337AC-1CD1-4543-93C3-37FDD57D94D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263588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0337AC-1CD1-4543-93C3-37FDD57D94D5}"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198537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0337AC-1CD1-4543-93C3-37FDD57D94D5}" type="datetimeFigureOut">
              <a:rPr lang="en-US" smtClean="0"/>
              <a:t>11/20/2012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245482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0337AC-1CD1-4543-93C3-37FDD57D94D5}" type="datetimeFigureOut">
              <a:rPr lang="en-US" smtClean="0"/>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157921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337AC-1CD1-4543-93C3-37FDD57D94D5}" type="datetimeFigureOut">
              <a:rPr lang="en-US" smtClean="0"/>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410493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337AC-1CD1-4543-93C3-37FDD57D94D5}"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402584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337AC-1CD1-4543-93C3-37FDD57D94D5}"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C3175-A7AF-4222-A87F-91748814A76D}" type="slidenum">
              <a:rPr lang="en-US" smtClean="0"/>
              <a:t>‹#›</a:t>
            </a:fld>
            <a:endParaRPr lang="en-US"/>
          </a:p>
        </p:txBody>
      </p:sp>
    </p:spTree>
    <p:extLst>
      <p:ext uri="{BB962C8B-B14F-4D97-AF65-F5344CB8AC3E}">
        <p14:creationId xmlns:p14="http://schemas.microsoft.com/office/powerpoint/2010/main" val="426805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337AC-1CD1-4543-93C3-37FDD57D94D5}" type="datetimeFigureOut">
              <a:rPr lang="en-US" smtClean="0"/>
              <a:t>11/20/2012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C3175-A7AF-4222-A87F-91748814A76D}" type="slidenum">
              <a:rPr lang="en-US" smtClean="0"/>
              <a:t>‹#›</a:t>
            </a:fld>
            <a:endParaRPr lang="en-US"/>
          </a:p>
        </p:txBody>
      </p:sp>
    </p:spTree>
    <p:extLst>
      <p:ext uri="{BB962C8B-B14F-4D97-AF65-F5344CB8AC3E}">
        <p14:creationId xmlns:p14="http://schemas.microsoft.com/office/powerpoint/2010/main" val="411487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pictures/related/?fi=name&amp;q=Joslin%2C%20Amon%20T." TargetMode="External"/><Relationship Id="rId2" Type="http://schemas.openxmlformats.org/officeDocument/2006/relationships/hyperlink" Target="http://hdl.loc.gov/loc.pnp/cph.3a1860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hdl.loc.gov/loc.pnp/cph.3c2196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hdl.loc.gov/loc.pnp/cph.3g0618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hdl.loc.gov/loc.pnp/cph.3a0580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hdl.loc.gov/loc.pnp/cwpbh.0102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hdl.loc.gov/loc.rbc/lprbscsm.scsm160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hdl.loc.gov/loc.pnp/cph.3a0945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hdl.loc.gov/loc.pnp/ppmsca.1959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loc.gov/pictures/resource/ppmsca.1959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hdl.loc.gov/loc.pnp/fsa.8c5124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loc.gov/pictures/resource/fsa.8c5124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hdl.loc.gov/loc.pnp/fsa.8c5124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loc.gov/pictures/resource/fsa.8c5124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hdl.loc.gov/loc.rbc/lprbscsm.scsm148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hdl.loc.gov/loc.rbc/lprbscsm.scsm137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oc.gov/pictures/related/?fi=name&amp;q=Shepherd%2C%20Nicholas%20H." TargetMode="External"/><Relationship Id="rId2" Type="http://schemas.openxmlformats.org/officeDocument/2006/relationships/hyperlink" Target="http://hdl.loc.gov/loc.pnp/cph.3g0243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Abraham Lincoln</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LeRoy</a:t>
            </a:r>
            <a:r>
              <a:rPr lang="en-US" dirty="0" smtClean="0"/>
              <a:t> </a:t>
            </a:r>
            <a:r>
              <a:rPr lang="en-US" dirty="0" err="1" smtClean="0"/>
              <a:t>Rosenohm</a:t>
            </a:r>
            <a:endParaRPr lang="en-US" dirty="0"/>
          </a:p>
        </p:txBody>
      </p:sp>
    </p:spTree>
    <p:extLst>
      <p:ext uri="{BB962C8B-B14F-4D97-AF65-F5344CB8AC3E}">
        <p14:creationId xmlns:p14="http://schemas.microsoft.com/office/powerpoint/2010/main" val="97194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Abraham </a:t>
            </a:r>
            <a:r>
              <a:rPr lang="en-US" dirty="0"/>
              <a:t>Lincoln while a traveling lawyer, taken in Danville, Illinois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t>Digital ID </a:t>
            </a:r>
            <a:r>
              <a:rPr lang="en-US" u="sng" dirty="0" smtClean="0">
                <a:hlinkClick r:id="rId2"/>
              </a:rPr>
              <a:t>http</a:t>
            </a:r>
            <a:r>
              <a:rPr lang="en-US" u="sng" dirty="0">
                <a:hlinkClick r:id="rId2"/>
              </a:rPr>
              <a:t>://hdl.loc.gov/loc.pnp/cph.3a18603</a:t>
            </a:r>
            <a:r>
              <a:rPr lang="en-US" dirty="0"/>
              <a:t> </a:t>
            </a:r>
          </a:p>
          <a:p>
            <a:pPr lvl="0"/>
            <a:r>
              <a:rPr lang="en-US" dirty="0"/>
              <a:t>Title: [Abraham Lincoln while a traveling lawyer, taken in Danville, Illinois </a:t>
            </a:r>
          </a:p>
          <a:p>
            <a:pPr lvl="0"/>
            <a:r>
              <a:rPr lang="en-US" dirty="0"/>
              <a:t>Creator(s): </a:t>
            </a:r>
            <a:r>
              <a:rPr lang="en-US" u="sng" dirty="0" err="1">
                <a:hlinkClick r:id="rId3"/>
              </a:rPr>
              <a:t>Joslin</a:t>
            </a:r>
            <a:r>
              <a:rPr lang="en-US" u="sng" dirty="0">
                <a:hlinkClick r:id="rId3"/>
              </a:rPr>
              <a:t>, </a:t>
            </a:r>
            <a:r>
              <a:rPr lang="en-US" u="sng" dirty="0" err="1">
                <a:hlinkClick r:id="rId3"/>
              </a:rPr>
              <a:t>Amon</a:t>
            </a:r>
            <a:r>
              <a:rPr lang="en-US" u="sng" dirty="0">
                <a:hlinkClick r:id="rId3"/>
              </a:rPr>
              <a:t> T.</a:t>
            </a:r>
            <a:r>
              <a:rPr lang="en-US" dirty="0"/>
              <a:t>, photographer </a:t>
            </a:r>
          </a:p>
          <a:p>
            <a:pPr lvl="0"/>
            <a:r>
              <a:rPr lang="en-US" dirty="0"/>
              <a:t>Date Created/Published: 1857 May 27 [printed later</a:t>
            </a:r>
            <a:r>
              <a:rPr lang="en-US" dirty="0" smtClean="0"/>
              <a:t>]</a:t>
            </a:r>
            <a:endParaRPr lang="en-US" dirty="0"/>
          </a:p>
          <a:p>
            <a:pPr lvl="0"/>
            <a:r>
              <a:rPr lang="en-US" dirty="0"/>
              <a:t>Notes: </a:t>
            </a:r>
          </a:p>
          <a:p>
            <a:pPr lvl="1"/>
            <a:r>
              <a:rPr lang="en-US" dirty="0"/>
              <a:t>Illus. in: The Photographs of Abraham Lincoln / Frederick Hill </a:t>
            </a:r>
            <a:r>
              <a:rPr lang="en-US" dirty="0" err="1"/>
              <a:t>Meserve</a:t>
            </a:r>
            <a:r>
              <a:rPr lang="en-US" dirty="0"/>
              <a:t>. New York, Privately printed, 1911, p. 43.</a:t>
            </a:r>
          </a:p>
          <a:p>
            <a:pPr lvl="1"/>
            <a:r>
              <a:rPr lang="en-US" dirty="0"/>
              <a:t>Original photograph: The original </a:t>
            </a:r>
            <a:r>
              <a:rPr lang="en-US" dirty="0" err="1"/>
              <a:t>ambrotype</a:t>
            </a:r>
            <a:r>
              <a:rPr lang="en-US" dirty="0"/>
              <a:t> is at the Illinois State Historical Library.</a:t>
            </a:r>
          </a:p>
          <a:p>
            <a:pPr lvl="1"/>
            <a:r>
              <a:rPr lang="en-US" dirty="0" err="1"/>
              <a:t>Ostendorf</a:t>
            </a:r>
            <a:r>
              <a:rPr lang="en-US" dirty="0"/>
              <a:t>, no. 3</a:t>
            </a:r>
          </a:p>
          <a:p>
            <a:pPr lvl="1"/>
            <a:r>
              <a:rPr lang="en-US" dirty="0" err="1"/>
              <a:t>Meserve</a:t>
            </a:r>
            <a:r>
              <a:rPr lang="en-US" dirty="0"/>
              <a:t>, no. </a:t>
            </a:r>
            <a:r>
              <a:rPr lang="en-US" dirty="0" smtClean="0"/>
              <a:t>2</a:t>
            </a:r>
            <a:endParaRPr lang="en-US" dirty="0"/>
          </a:p>
        </p:txBody>
      </p:sp>
    </p:spTree>
    <p:extLst>
      <p:ext uri="{BB962C8B-B14F-4D97-AF65-F5344CB8AC3E}">
        <p14:creationId xmlns:p14="http://schemas.microsoft.com/office/powerpoint/2010/main" val="395137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anhack" descr="[Abraham Lincoln while a traveling lawyer, taken in Danville, Illino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457200"/>
            <a:ext cx="4642482"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2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 Digital ID-</a:t>
            </a:r>
            <a:r>
              <a:rPr lang="en-US" u="sng" dirty="0">
                <a:hlinkClick r:id="rId2"/>
              </a:rPr>
              <a:t>http://hdl.loc.gov/</a:t>
            </a:r>
            <a:r>
              <a:rPr lang="en-US" u="sng" dirty="0" err="1">
                <a:hlinkClick r:id="rId2"/>
              </a:rPr>
              <a:t>loc.pnp</a:t>
            </a:r>
            <a:r>
              <a:rPr lang="en-US" u="sng" dirty="0">
                <a:hlinkClick r:id="rId2"/>
              </a:rPr>
              <a:t>/cph.3c21969</a:t>
            </a:r>
            <a:r>
              <a:rPr lang="en-US" dirty="0"/>
              <a:t> </a:t>
            </a:r>
          </a:p>
          <a:p>
            <a:r>
              <a:rPr lang="en-US" dirty="0" smtClean="0"/>
              <a:t>•	Title: Lincoln the lawyer / Frederick T. Stuart. </a:t>
            </a:r>
          </a:p>
          <a:p>
            <a:r>
              <a:rPr lang="en-US" dirty="0" smtClean="0"/>
              <a:t>•	Creator(s): Stuart, Frederick T., 1837-1913, etcher </a:t>
            </a:r>
          </a:p>
          <a:p>
            <a:pPr marL="0" indent="0">
              <a:buNone/>
            </a:pPr>
            <a:r>
              <a:rPr lang="en-US" dirty="0" smtClean="0"/>
              <a:t>•	Summary: Abraham Lincoln, head-and-shoulders portrait, facing right.</a:t>
            </a:r>
          </a:p>
          <a:p>
            <a:r>
              <a:rPr lang="en-US" dirty="0" smtClean="0"/>
              <a:t>•	Notes: </a:t>
            </a:r>
          </a:p>
          <a:p>
            <a:r>
              <a:rPr lang="en-US" dirty="0" smtClean="0"/>
              <a:t>o	Etching after a painting(?) by </a:t>
            </a:r>
            <a:r>
              <a:rPr lang="en-US" dirty="0" err="1" smtClean="0"/>
              <a:t>Hessler</a:t>
            </a:r>
            <a:r>
              <a:rPr lang="en-US" dirty="0" smtClean="0"/>
              <a:t>.</a:t>
            </a:r>
          </a:p>
          <a:p>
            <a:endParaRPr lang="en-US" dirty="0"/>
          </a:p>
        </p:txBody>
      </p:sp>
    </p:spTree>
    <p:extLst>
      <p:ext uri="{BB962C8B-B14F-4D97-AF65-F5344CB8AC3E}">
        <p14:creationId xmlns:p14="http://schemas.microsoft.com/office/powerpoint/2010/main" val="365552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7" descr="b&amp;w film copy n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5047886"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882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000" dirty="0" smtClean="0"/>
              <a:t>Mary Todd Lincoln, wife of Abraham Lincoln. Three-quarter length portrait, seated, facing front]</a:t>
            </a:r>
            <a:endParaRPr lang="en-US" sz="4000" dirty="0"/>
          </a:p>
        </p:txBody>
      </p:sp>
      <p:sp>
        <p:nvSpPr>
          <p:cNvPr id="3" name="Content Placeholder 2"/>
          <p:cNvSpPr>
            <a:spLocks noGrp="1"/>
          </p:cNvSpPr>
          <p:nvPr>
            <p:ph idx="1"/>
          </p:nvPr>
        </p:nvSpPr>
        <p:spPr/>
        <p:txBody>
          <a:bodyPr/>
          <a:lstStyle/>
          <a:p>
            <a:endParaRPr lang="en-US" dirty="0" smtClean="0"/>
          </a:p>
          <a:p>
            <a:r>
              <a:rPr lang="en-US" dirty="0" smtClean="0"/>
              <a:t>Digital ID: (digital file from color film copy transparency) </a:t>
            </a:r>
            <a:r>
              <a:rPr lang="en-US" dirty="0" err="1" smtClean="0"/>
              <a:t>cph</a:t>
            </a:r>
            <a:r>
              <a:rPr lang="en-US" dirty="0" smtClean="0"/>
              <a:t> 3g06189 </a:t>
            </a:r>
            <a:r>
              <a:rPr lang="en-US" dirty="0" smtClean="0">
                <a:hlinkClick r:id="rId2"/>
              </a:rPr>
              <a:t>http://hdl.loc.gov/loc.pnp/cph.3g06189</a:t>
            </a:r>
            <a:r>
              <a:rPr lang="en-US" dirty="0" smtClean="0"/>
              <a:t> </a:t>
            </a:r>
          </a:p>
          <a:p>
            <a:r>
              <a:rPr lang="en-US" dirty="0" smtClean="0"/>
              <a:t>Creator(s): Shepherd, Nicolas H., photographer</a:t>
            </a:r>
          </a:p>
          <a:p>
            <a:r>
              <a:rPr lang="en-US" dirty="0" smtClean="0"/>
              <a:t>Date Created/Published: [1846 or 1847]</a:t>
            </a:r>
            <a:endParaRPr lang="en-US" dirty="0"/>
          </a:p>
        </p:txBody>
      </p:sp>
    </p:spTree>
    <p:extLst>
      <p:ext uri="{BB962C8B-B14F-4D97-AF65-F5344CB8AC3E}">
        <p14:creationId xmlns:p14="http://schemas.microsoft.com/office/powerpoint/2010/main" val="51520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8" y="381000"/>
            <a:ext cx="49244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75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of Abraham Lincoln </a:t>
            </a:r>
            <a:endParaRPr lang="en-US" dirty="0"/>
          </a:p>
        </p:txBody>
      </p:sp>
      <p:sp>
        <p:nvSpPr>
          <p:cNvPr id="3" name="Content Placeholder 2"/>
          <p:cNvSpPr>
            <a:spLocks noGrp="1"/>
          </p:cNvSpPr>
          <p:nvPr>
            <p:ph idx="1"/>
          </p:nvPr>
        </p:nvSpPr>
        <p:spPr/>
        <p:txBody>
          <a:bodyPr>
            <a:normAutofit/>
          </a:bodyPr>
          <a:lstStyle/>
          <a:p>
            <a:r>
              <a:rPr lang="en-US" dirty="0" smtClean="0"/>
              <a:t>•	Date Created/Published: [no date recorded on </a:t>
            </a:r>
            <a:r>
              <a:rPr lang="en-US" dirty="0" err="1" smtClean="0"/>
              <a:t>shelflist</a:t>
            </a:r>
            <a:r>
              <a:rPr lang="en-US" dirty="0" smtClean="0"/>
              <a:t> card]</a:t>
            </a:r>
          </a:p>
          <a:p>
            <a:r>
              <a:rPr lang="en-US" dirty="0" smtClean="0"/>
              <a:t>•	Digital ID: (</a:t>
            </a:r>
            <a:r>
              <a:rPr lang="en-US" dirty="0" err="1" smtClean="0"/>
              <a:t>b&amp;w</a:t>
            </a:r>
            <a:r>
              <a:rPr lang="en-US" dirty="0" smtClean="0"/>
              <a:t> film copy neg.) </a:t>
            </a:r>
            <a:r>
              <a:rPr lang="en-US" dirty="0" err="1" smtClean="0"/>
              <a:t>cph</a:t>
            </a:r>
            <a:r>
              <a:rPr lang="en-US" dirty="0" smtClean="0"/>
              <a:t> 3a05803 </a:t>
            </a:r>
            <a:r>
              <a:rPr lang="en-US" dirty="0" smtClean="0">
                <a:hlinkClick r:id="rId2"/>
              </a:rPr>
              <a:t>http://hdl.loc.gov/loc.pnp/cph.3a05803</a:t>
            </a:r>
            <a:r>
              <a:rPr lang="en-US" dirty="0" smtClean="0"/>
              <a:t> </a:t>
            </a:r>
          </a:p>
          <a:p>
            <a:endParaRPr lang="en-US" dirty="0"/>
          </a:p>
        </p:txBody>
      </p:sp>
    </p:spTree>
    <p:extLst>
      <p:ext uri="{BB962C8B-B14F-4D97-AF65-F5344CB8AC3E}">
        <p14:creationId xmlns:p14="http://schemas.microsoft.com/office/powerpoint/2010/main" val="249225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anhack" descr="Home of Abraham Linco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9010"/>
            <a:ext cx="7543800" cy="60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369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Title: Mrs. Abraham Lincoln </a:t>
            </a:r>
            <a:endParaRPr lang="en-US" dirty="0"/>
          </a:p>
        </p:txBody>
      </p:sp>
      <p:sp>
        <p:nvSpPr>
          <p:cNvPr id="3" name="Content Placeholder 2"/>
          <p:cNvSpPr>
            <a:spLocks noGrp="1"/>
          </p:cNvSpPr>
          <p:nvPr>
            <p:ph idx="1"/>
          </p:nvPr>
        </p:nvSpPr>
        <p:spPr/>
        <p:txBody>
          <a:bodyPr>
            <a:normAutofit/>
          </a:bodyPr>
          <a:lstStyle/>
          <a:p>
            <a:r>
              <a:rPr lang="en-US" dirty="0" smtClean="0"/>
              <a:t>•	Date Created/Published: [between 1855 and 1865]</a:t>
            </a:r>
          </a:p>
          <a:p>
            <a:r>
              <a:rPr lang="en-US" dirty="0" smtClean="0"/>
              <a:t>•Digital ID: (digital file from original neg.) </a:t>
            </a:r>
            <a:r>
              <a:rPr lang="en-US" dirty="0" err="1" smtClean="0"/>
              <a:t>cwpbh</a:t>
            </a:r>
            <a:r>
              <a:rPr lang="en-US" dirty="0" smtClean="0"/>
              <a:t> 01023 </a:t>
            </a:r>
            <a:r>
              <a:rPr lang="en-US" dirty="0" smtClean="0">
                <a:hlinkClick r:id="rId2"/>
              </a:rPr>
              <a:t>http://hdl.loc.gov/loc.pnp/cwpbh.01023</a:t>
            </a:r>
            <a:r>
              <a:rPr lang="en-US" dirty="0" smtClean="0"/>
              <a:t> </a:t>
            </a:r>
          </a:p>
          <a:p>
            <a:endParaRPr lang="en-US" dirty="0"/>
          </a:p>
        </p:txBody>
      </p:sp>
    </p:spTree>
    <p:extLst>
      <p:ext uri="{BB962C8B-B14F-4D97-AF65-F5344CB8AC3E}">
        <p14:creationId xmlns:p14="http://schemas.microsoft.com/office/powerpoint/2010/main" val="58418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anhack" descr="Mrs. Abraham Lincol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5182"/>
            <a:ext cx="5267325" cy="647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85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Abraham Lincoln to Thomas J. Turner in Kemper v. Adams &amp; Bovey, [Law papers].</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a:hlinkClick r:id="rId2"/>
              </a:rPr>
              <a:t>http://</a:t>
            </a:r>
            <a:r>
              <a:rPr lang="en-US" u="sng" dirty="0" smtClean="0">
                <a:hlinkClick r:id="rId2"/>
              </a:rPr>
              <a:t>hdl.loc.gov/loc.rbc/lprbscsm.scsm1602</a:t>
            </a:r>
            <a:endParaRPr lang="en-US" u="sng" dirty="0" smtClean="0"/>
          </a:p>
          <a:p>
            <a:r>
              <a:rPr lang="en-US" dirty="0" smtClean="0"/>
              <a:t>Author/Creator</a:t>
            </a:r>
          </a:p>
          <a:p>
            <a:r>
              <a:rPr lang="en-US" dirty="0" smtClean="0"/>
              <a:t>Author: Lincoln, Abraham</a:t>
            </a:r>
          </a:p>
          <a:p>
            <a:r>
              <a:rPr lang="en-US" dirty="0" smtClean="0"/>
              <a:t>Created/Published</a:t>
            </a:r>
          </a:p>
          <a:p>
            <a:r>
              <a:rPr lang="en-US" dirty="0" smtClean="0"/>
              <a:t>February 08, 1850</a:t>
            </a:r>
          </a:p>
          <a:p>
            <a:r>
              <a:rPr lang="en-US" dirty="0" smtClean="0"/>
              <a:t>Springfield, Illinois</a:t>
            </a:r>
          </a:p>
          <a:p>
            <a:endParaRPr lang="en-US" dirty="0" smtClean="0"/>
          </a:p>
          <a:p>
            <a:r>
              <a:rPr lang="en-US" dirty="0" smtClean="0"/>
              <a:t>Provenance Note: October 3, 1961 note on transcription: This is the last letter I sold to Mr. Stern. I sold it the day he died. King </a:t>
            </a:r>
            <a:r>
              <a:rPr lang="en-US" dirty="0" err="1" smtClean="0"/>
              <a:t>Hostick</a:t>
            </a:r>
            <a:r>
              <a:rPr lang="en-US" dirty="0" smtClean="0"/>
              <a:t>.</a:t>
            </a:r>
          </a:p>
          <a:p>
            <a:endParaRPr lang="en-US" dirty="0" smtClean="0"/>
          </a:p>
          <a:p>
            <a:endParaRPr lang="en-US" dirty="0" smtClean="0"/>
          </a:p>
          <a:p>
            <a:r>
              <a:rPr lang="en-US" dirty="0" smtClean="0"/>
              <a:t>Provenance Note: This letter is listed in the Collected Works of Abraham Lincoln. In the Collected Works they identify it as a case in the United States District Court in which Lincoln was involved.</a:t>
            </a:r>
          </a:p>
          <a:p>
            <a:endParaRPr lang="en-US" dirty="0"/>
          </a:p>
        </p:txBody>
      </p:sp>
    </p:spTree>
    <p:extLst>
      <p:ext uri="{BB962C8B-B14F-4D97-AF65-F5344CB8AC3E}">
        <p14:creationId xmlns:p14="http://schemas.microsoft.com/office/powerpoint/2010/main" val="116267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[Abraham Lincoln, half-length portrait, facing right]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Date Created/Published: [probably 1858, printed later]</a:t>
            </a:r>
          </a:p>
          <a:p>
            <a:r>
              <a:rPr lang="en-US" dirty="0" smtClean="0"/>
              <a:t>•	Summary: Photo shows Abraham Lincoln in an image that was widely reproduced on presidential campaign </a:t>
            </a:r>
            <a:r>
              <a:rPr lang="en-US" dirty="0" err="1" smtClean="0"/>
              <a:t>ribbins</a:t>
            </a:r>
            <a:r>
              <a:rPr lang="en-US" dirty="0" smtClean="0"/>
              <a:t> in 1860. Lincoln reportedly liked the photograph and often signed prints for admirers. (Source: </a:t>
            </a:r>
            <a:r>
              <a:rPr lang="en-US" dirty="0" err="1" smtClean="0"/>
              <a:t>Ostendorf</a:t>
            </a:r>
            <a:r>
              <a:rPr lang="en-US" dirty="0" smtClean="0"/>
              <a:t>, p. 29)</a:t>
            </a:r>
          </a:p>
          <a:p>
            <a:r>
              <a:rPr lang="en-US" dirty="0" smtClean="0"/>
              <a:t>•	Notes: </a:t>
            </a:r>
          </a:p>
          <a:p>
            <a:r>
              <a:rPr lang="en-US" dirty="0" smtClean="0"/>
              <a:t>o	Original photograph (an </a:t>
            </a:r>
            <a:r>
              <a:rPr lang="en-US" dirty="0" err="1" smtClean="0"/>
              <a:t>ambrotype</a:t>
            </a:r>
            <a:r>
              <a:rPr lang="en-US" dirty="0" smtClean="0"/>
              <a:t>?) probably by Roderick M. Cole, Peoria, Illinois, or Preston Butler of Springfield, Illinois.</a:t>
            </a:r>
          </a:p>
          <a:p>
            <a:r>
              <a:rPr lang="en-US" dirty="0" smtClean="0"/>
              <a:t>o	Digital ID: (digital file from </a:t>
            </a:r>
            <a:r>
              <a:rPr lang="en-US" dirty="0" err="1" smtClean="0"/>
              <a:t>b&amp;w</a:t>
            </a:r>
            <a:r>
              <a:rPr lang="en-US" dirty="0" smtClean="0"/>
              <a:t> film copy neg.) </a:t>
            </a:r>
            <a:r>
              <a:rPr lang="en-US" dirty="0" err="1" smtClean="0"/>
              <a:t>cph</a:t>
            </a:r>
            <a:r>
              <a:rPr lang="en-US" dirty="0" smtClean="0"/>
              <a:t> 3a09457 </a:t>
            </a:r>
            <a:r>
              <a:rPr lang="en-US" dirty="0" smtClean="0">
                <a:hlinkClick r:id="rId2"/>
              </a:rPr>
              <a:t>http://hdl.loc.gov/loc.pnp/cph.3a09457</a:t>
            </a:r>
            <a:r>
              <a:rPr lang="en-US" dirty="0" smtClean="0"/>
              <a:t> </a:t>
            </a:r>
          </a:p>
          <a:p>
            <a:endParaRPr lang="en-US" dirty="0"/>
          </a:p>
        </p:txBody>
      </p:sp>
    </p:spTree>
    <p:extLst>
      <p:ext uri="{BB962C8B-B14F-4D97-AF65-F5344CB8AC3E}">
        <p14:creationId xmlns:p14="http://schemas.microsoft.com/office/powerpoint/2010/main" val="90474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anhack" descr="[Abraham Lincoln, half-length portrait, facing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746"/>
            <a:ext cx="4448175" cy="65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8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house </a:t>
            </a:r>
            <a:endParaRPr lang="en-US" dirty="0"/>
          </a:p>
        </p:txBody>
      </p:sp>
      <p:sp>
        <p:nvSpPr>
          <p:cNvPr id="3" name="Content Placeholder 2"/>
          <p:cNvSpPr>
            <a:spLocks noGrp="1"/>
          </p:cNvSpPr>
          <p:nvPr>
            <p:ph idx="1"/>
          </p:nvPr>
        </p:nvSpPr>
        <p:spPr/>
        <p:txBody>
          <a:bodyPr>
            <a:normAutofit lnSpcReduction="10000"/>
          </a:bodyPr>
          <a:lstStyle/>
          <a:p>
            <a:r>
              <a:rPr lang="en-US" dirty="0"/>
              <a:t>Date Created/Published: New York : The </a:t>
            </a:r>
            <a:r>
              <a:rPr lang="en-US" dirty="0" err="1"/>
              <a:t>Albertype</a:t>
            </a:r>
            <a:r>
              <a:rPr lang="en-US" dirty="0"/>
              <a:t> Co., c1897.</a:t>
            </a:r>
          </a:p>
          <a:p>
            <a:r>
              <a:rPr lang="en-US" dirty="0"/>
              <a:t>Summary: Print showing exterior view of the courthouse in Lincoln, Nebraska; includes a bust portrait of Abraham Lincoln, facing right, in oval, in upper right corner.</a:t>
            </a:r>
          </a:p>
          <a:p>
            <a:r>
              <a:rPr lang="en-US" dirty="0" smtClean="0"/>
              <a:t>Digital </a:t>
            </a:r>
            <a:r>
              <a:rPr lang="en-US" dirty="0"/>
              <a:t>ID: (digital file from original item) </a:t>
            </a:r>
            <a:r>
              <a:rPr lang="en-US" dirty="0" err="1"/>
              <a:t>ppmsca</a:t>
            </a:r>
            <a:r>
              <a:rPr lang="en-US" dirty="0"/>
              <a:t> 19594 </a:t>
            </a:r>
            <a:r>
              <a:rPr lang="en-US" u="sng" dirty="0">
                <a:hlinkClick r:id="rId2"/>
              </a:rPr>
              <a:t>http://hdl.loc.gov/loc.pnp/ppmsca.19594</a:t>
            </a:r>
            <a:r>
              <a:rPr lang="en-US" dirty="0"/>
              <a:t> </a:t>
            </a:r>
          </a:p>
          <a:p>
            <a:endParaRPr lang="en-US" dirty="0"/>
          </a:p>
        </p:txBody>
      </p:sp>
    </p:spTree>
    <p:extLst>
      <p:ext uri="{BB962C8B-B14F-4D97-AF65-F5344CB8AC3E}">
        <p14:creationId xmlns:p14="http://schemas.microsoft.com/office/powerpoint/2010/main" val="3082823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digital file from original ite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61749"/>
            <a:ext cx="6535392"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688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Posey Building of </a:t>
            </a:r>
            <a:r>
              <a:rPr lang="en-US" sz="3200" dirty="0" err="1" smtClean="0"/>
              <a:t>Shawneetown</a:t>
            </a:r>
            <a:r>
              <a:rPr lang="en-US" sz="3200" dirty="0" smtClean="0"/>
              <a:t>, Illinois, in which Abraham Lincoln and Robert Ingersoll had law offices </a:t>
            </a:r>
            <a:endParaRPr lang="en-US" sz="3200" dirty="0"/>
          </a:p>
        </p:txBody>
      </p:sp>
      <p:sp>
        <p:nvSpPr>
          <p:cNvPr id="3" name="Content Placeholder 2"/>
          <p:cNvSpPr>
            <a:spLocks noGrp="1"/>
          </p:cNvSpPr>
          <p:nvPr>
            <p:ph idx="1"/>
          </p:nvPr>
        </p:nvSpPr>
        <p:spPr/>
        <p:txBody>
          <a:bodyPr>
            <a:normAutofit/>
          </a:bodyPr>
          <a:lstStyle/>
          <a:p>
            <a:r>
              <a:rPr lang="en-US" dirty="0" smtClean="0"/>
              <a:t>Creator(s): Lee, Russell, 1903-1986, photographer </a:t>
            </a:r>
          </a:p>
          <a:p>
            <a:r>
              <a:rPr lang="en-US" dirty="0" smtClean="0"/>
              <a:t>Date Created/Published: 1937 Apr.</a:t>
            </a:r>
          </a:p>
          <a:p>
            <a:r>
              <a:rPr lang="en-US" dirty="0" smtClean="0"/>
              <a:t>Digital ID: (intermediary roll film) </a:t>
            </a:r>
            <a:r>
              <a:rPr lang="en-US" dirty="0" err="1" smtClean="0"/>
              <a:t>fsa</a:t>
            </a:r>
            <a:r>
              <a:rPr lang="en-US" dirty="0" smtClean="0"/>
              <a:t> 8c51242 </a:t>
            </a:r>
            <a:r>
              <a:rPr lang="en-US" dirty="0" smtClean="0">
                <a:hlinkClick r:id="rId2"/>
              </a:rPr>
              <a:t>http://hdl.loc.gov/loc.pnp/fsa.8c51242</a:t>
            </a:r>
            <a:r>
              <a:rPr lang="en-US" dirty="0" smtClean="0"/>
              <a:t>  </a:t>
            </a:r>
          </a:p>
          <a:p>
            <a:endParaRPr lang="en-US" dirty="0"/>
          </a:p>
        </p:txBody>
      </p:sp>
    </p:spTree>
    <p:extLst>
      <p:ext uri="{BB962C8B-B14F-4D97-AF65-F5344CB8AC3E}">
        <p14:creationId xmlns:p14="http://schemas.microsoft.com/office/powerpoint/2010/main" val="268605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ntermediary roll fil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09684"/>
            <a:ext cx="7606494"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451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 old grocery building and the Posey Building where Abraham Lincoln and Robert Ingersoll had law offices. </a:t>
            </a:r>
            <a:r>
              <a:rPr lang="en-US" sz="3200" dirty="0" err="1" smtClean="0"/>
              <a:t>Shawneetown</a:t>
            </a:r>
            <a:r>
              <a:rPr lang="en-US" sz="3200" dirty="0" smtClean="0"/>
              <a:t>, Illinois </a:t>
            </a:r>
            <a:endParaRPr lang="en-US" sz="3200" dirty="0"/>
          </a:p>
        </p:txBody>
      </p:sp>
      <p:sp>
        <p:nvSpPr>
          <p:cNvPr id="3" name="Content Placeholder 2"/>
          <p:cNvSpPr>
            <a:spLocks noGrp="1"/>
          </p:cNvSpPr>
          <p:nvPr>
            <p:ph idx="1"/>
          </p:nvPr>
        </p:nvSpPr>
        <p:spPr/>
        <p:txBody>
          <a:bodyPr>
            <a:normAutofit/>
          </a:bodyPr>
          <a:lstStyle/>
          <a:p>
            <a:r>
              <a:rPr lang="en-US" dirty="0" smtClean="0"/>
              <a:t>Creator(s): Lee, Russell, 1903-1986, photographer </a:t>
            </a:r>
          </a:p>
          <a:p>
            <a:r>
              <a:rPr lang="en-US" dirty="0" smtClean="0"/>
              <a:t>Date Created/Published: 1937 Apr.</a:t>
            </a:r>
          </a:p>
          <a:p>
            <a:r>
              <a:rPr lang="en-US" dirty="0" smtClean="0"/>
              <a:t>Digital ID: (intermediary roll film) </a:t>
            </a:r>
            <a:r>
              <a:rPr lang="en-US" dirty="0" err="1" smtClean="0"/>
              <a:t>fsa</a:t>
            </a:r>
            <a:r>
              <a:rPr lang="en-US" dirty="0" smtClean="0"/>
              <a:t> 8c51243 </a:t>
            </a:r>
            <a:r>
              <a:rPr lang="en-US" dirty="0" smtClean="0">
                <a:hlinkClick r:id="rId2"/>
              </a:rPr>
              <a:t>http://hdl.loc.gov/loc.pnp/fsa.8c51243</a:t>
            </a:r>
            <a:r>
              <a:rPr lang="en-US" dirty="0" smtClean="0"/>
              <a:t>  </a:t>
            </a:r>
          </a:p>
          <a:p>
            <a:endParaRPr lang="en-US" dirty="0" smtClean="0"/>
          </a:p>
          <a:p>
            <a:endParaRPr lang="en-US" dirty="0"/>
          </a:p>
        </p:txBody>
      </p:sp>
    </p:spTree>
    <p:extLst>
      <p:ext uri="{BB962C8B-B14F-4D97-AF65-F5344CB8AC3E}">
        <p14:creationId xmlns:p14="http://schemas.microsoft.com/office/powerpoint/2010/main" val="4003133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3314" name="Picture 2" descr="intermediary roll fil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77" y="457200"/>
            <a:ext cx="8139943"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48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22860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03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28600"/>
            <a:ext cx="5486400" cy="652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02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Attorney's Notes in People v. McGregor &amp; Lawrence, [Law papers].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hlinkClick r:id="rId2"/>
              </a:rPr>
              <a:t>http://hdl.loc.gov/loc.rbc/lprbscsm.scsm1488</a:t>
            </a:r>
            <a:r>
              <a:rPr lang="en-US" dirty="0" smtClean="0"/>
              <a:t> </a:t>
            </a:r>
          </a:p>
          <a:p>
            <a:r>
              <a:rPr lang="en-US" dirty="0" smtClean="0"/>
              <a:t>Author/Creator</a:t>
            </a:r>
          </a:p>
          <a:p>
            <a:r>
              <a:rPr lang="en-US" dirty="0" smtClean="0"/>
              <a:t>Author: Lincoln, Abraham</a:t>
            </a:r>
          </a:p>
          <a:p>
            <a:r>
              <a:rPr lang="en-US" dirty="0" smtClean="0"/>
              <a:t>Created/Published</a:t>
            </a:r>
          </a:p>
          <a:p>
            <a:r>
              <a:rPr lang="en-US" dirty="0" smtClean="0"/>
              <a:t>October 29, 1858</a:t>
            </a:r>
          </a:p>
          <a:p>
            <a:r>
              <a:rPr lang="en-US" dirty="0" smtClean="0"/>
              <a:t>Illinois</a:t>
            </a:r>
          </a:p>
          <a:p>
            <a:r>
              <a:rPr lang="en-US" dirty="0" smtClean="0"/>
              <a:t>Notes</a:t>
            </a:r>
          </a:p>
          <a:p>
            <a:r>
              <a:rPr lang="en-US" dirty="0" smtClean="0"/>
              <a:t>Appears to be in Lincoln's hand.</a:t>
            </a:r>
          </a:p>
          <a:p>
            <a:endParaRPr lang="en-US" dirty="0" smtClean="0"/>
          </a:p>
          <a:p>
            <a:r>
              <a:rPr lang="en-US" dirty="0" smtClean="0"/>
              <a:t>Summary: The state's attorney indicted McGregor for forgery. Lawrence signed as a surety on McGregor's recognizance bond. McGregor failed to appear, and the court ruled that McGregor had forfeited the recognizance. The state's attorney sued McGregor and Lawrence to recover the $100 penalty on the bond. Lawrence retained Lincoln and claimed that there was a variance between the record of judgment and the writ of </a:t>
            </a:r>
            <a:r>
              <a:rPr lang="en-US" dirty="0" err="1" smtClean="0"/>
              <a:t>scire</a:t>
            </a:r>
            <a:r>
              <a:rPr lang="en-US" dirty="0" smtClean="0"/>
              <a:t> </a:t>
            </a:r>
            <a:r>
              <a:rPr lang="en-US" dirty="0" err="1" smtClean="0"/>
              <a:t>facias</a:t>
            </a:r>
            <a:r>
              <a:rPr lang="en-US" dirty="0" smtClean="0"/>
              <a:t>. The court quashed the writ of </a:t>
            </a:r>
            <a:r>
              <a:rPr lang="en-US" dirty="0" err="1" smtClean="0"/>
              <a:t>scire</a:t>
            </a:r>
            <a:r>
              <a:rPr lang="en-US" dirty="0" smtClean="0"/>
              <a:t> </a:t>
            </a:r>
            <a:r>
              <a:rPr lang="en-US" dirty="0" err="1" smtClean="0"/>
              <a:t>facias</a:t>
            </a:r>
            <a:r>
              <a:rPr lang="en-US" dirty="0" smtClean="0"/>
              <a:t> and continued the case. The resolution of the case is unknown.</a:t>
            </a:r>
          </a:p>
          <a:p>
            <a:endParaRPr lang="en-US" dirty="0"/>
          </a:p>
        </p:txBody>
      </p:sp>
    </p:spTree>
    <p:extLst>
      <p:ext uri="{BB962C8B-B14F-4D97-AF65-F5344CB8AC3E}">
        <p14:creationId xmlns:p14="http://schemas.microsoft.com/office/powerpoint/2010/main" val="216628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5555789" cy="661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58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Amended Replication in Kellogg v. Crain, [Law papers].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hlinkClick r:id="rId2"/>
              </a:rPr>
              <a:t>http://hdl.loc.gov/loc.rbc/lprbscsm.scsm1374</a:t>
            </a:r>
            <a:r>
              <a:rPr lang="en-US" dirty="0" smtClean="0"/>
              <a:t> </a:t>
            </a:r>
          </a:p>
          <a:p>
            <a:r>
              <a:rPr lang="en-US" dirty="0" smtClean="0"/>
              <a:t>Author/Creator</a:t>
            </a:r>
          </a:p>
          <a:p>
            <a:r>
              <a:rPr lang="en-US" dirty="0" smtClean="0"/>
              <a:t>Author: Lincoln, Abraham</a:t>
            </a:r>
          </a:p>
          <a:p>
            <a:r>
              <a:rPr lang="en-US" dirty="0" smtClean="0"/>
              <a:t>Created/Published</a:t>
            </a:r>
          </a:p>
          <a:p>
            <a:r>
              <a:rPr lang="en-US" dirty="0" smtClean="0"/>
              <a:t>January 23, 1836</a:t>
            </a:r>
          </a:p>
          <a:p>
            <a:r>
              <a:rPr lang="en-US" dirty="0" smtClean="0"/>
              <a:t>Notes</a:t>
            </a:r>
          </a:p>
          <a:p>
            <a:r>
              <a:rPr lang="en-US" dirty="0" smtClean="0"/>
              <a:t>Appears to be in Lincoln's hand.</a:t>
            </a:r>
          </a:p>
          <a:p>
            <a:endParaRPr lang="en-US" dirty="0" smtClean="0"/>
          </a:p>
          <a:p>
            <a:r>
              <a:rPr lang="en-US" dirty="0" smtClean="0"/>
              <a:t>Summary: Kellogg and Lewis Crain dissolved their business partnership, but Crain owed Kellogg $16,000 to pay off the business's debts. Crain died before paying, and Kellogg sued James Crain, who served as surety for Lewis Crain, in an action of debt for $16,000. The court granted a change of venue to Peoria County, but the court there remanded the case back to Tazewell County. Kellogg retained Lincoln but failed to appear, and the court dismissed the case. Kellogg motioned to reinstate the case because he was ill and could not attend court. The court set aside the dismissal and ruled for Kellogg for $16,000. </a:t>
            </a:r>
          </a:p>
          <a:p>
            <a:endParaRPr lang="en-US" dirty="0"/>
          </a:p>
        </p:txBody>
      </p:sp>
    </p:spTree>
    <p:extLst>
      <p:ext uri="{BB962C8B-B14F-4D97-AF65-F5344CB8AC3E}">
        <p14:creationId xmlns:p14="http://schemas.microsoft.com/office/powerpoint/2010/main" val="273227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532051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47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000" dirty="0" smtClean="0"/>
              <a:t>Abraham Lincoln, Congressman-elect from Illinois. Three-quarter length portrait, seated, facing front] </a:t>
            </a:r>
            <a:endParaRPr lang="en-US" sz="4000" dirty="0"/>
          </a:p>
        </p:txBody>
      </p:sp>
      <p:sp>
        <p:nvSpPr>
          <p:cNvPr id="3" name="Content Placeholder 2"/>
          <p:cNvSpPr>
            <a:spLocks noGrp="1"/>
          </p:cNvSpPr>
          <p:nvPr>
            <p:ph idx="1"/>
          </p:nvPr>
        </p:nvSpPr>
        <p:spPr/>
        <p:txBody>
          <a:bodyPr>
            <a:normAutofit fontScale="62500" lnSpcReduction="20000"/>
          </a:bodyPr>
          <a:lstStyle/>
          <a:p>
            <a:r>
              <a:rPr lang="en-US" dirty="0" smtClean="0">
                <a:hlinkClick r:id="rId2"/>
              </a:rPr>
              <a:t>http://hdl.loc.gov/loc.pnp/cph.3g02439</a:t>
            </a:r>
            <a:r>
              <a:rPr lang="en-US" dirty="0" smtClean="0"/>
              <a:t> </a:t>
            </a:r>
          </a:p>
          <a:p>
            <a:pPr lvl="0"/>
            <a:r>
              <a:rPr lang="en-US" dirty="0"/>
              <a:t>Title: [Abraham Lincoln, Congressman-elect from Illinois. Three-quarter length portrait, seated, facing front] </a:t>
            </a:r>
          </a:p>
          <a:p>
            <a:pPr lvl="0"/>
            <a:r>
              <a:rPr lang="en-US" dirty="0"/>
              <a:t>Creator(s): </a:t>
            </a:r>
            <a:r>
              <a:rPr lang="en-US" u="sng" dirty="0">
                <a:hlinkClick r:id="rId3"/>
              </a:rPr>
              <a:t>Shepherd, Nicholas H.</a:t>
            </a:r>
            <a:r>
              <a:rPr lang="en-US" dirty="0"/>
              <a:t>, photographer </a:t>
            </a:r>
          </a:p>
          <a:p>
            <a:pPr lvl="0"/>
            <a:r>
              <a:rPr lang="en-US" dirty="0"/>
              <a:t>Date Created/Published: [Springfield, Ill., 1846 or 1847]</a:t>
            </a:r>
          </a:p>
          <a:p>
            <a:pPr lvl="0"/>
            <a:r>
              <a:rPr lang="en-US" dirty="0"/>
              <a:t>Summary: This daguerreotype is the earliest-known photograph of Abraham Lincoln, taken at age 37 when he was a frontier lawyer in Springfield and Congressman-elect from Illinois. (Source: </a:t>
            </a:r>
            <a:r>
              <a:rPr lang="en-US" dirty="0" err="1"/>
              <a:t>Ostendorf</a:t>
            </a:r>
            <a:r>
              <a:rPr lang="en-US" dirty="0"/>
              <a:t>, p. 4)</a:t>
            </a:r>
          </a:p>
          <a:p>
            <a:pPr lvl="0"/>
            <a:r>
              <a:rPr lang="en-US" dirty="0"/>
              <a:t>Notes: </a:t>
            </a:r>
            <a:endParaRPr lang="en-US" sz="2800" dirty="0"/>
          </a:p>
          <a:p>
            <a:pPr lvl="1"/>
            <a:r>
              <a:rPr lang="en-US" dirty="0"/>
              <a:t>Attributed to Nicholas H. Shepherd, based on the recollections of Gibson W. Harris, a law student in Lincoln's office from 1845 to 1847. (Source: Gibson William Harris, "My Recollections of Abraham Lincoln," Women's Home Companion (November 1903), 9-11.) Robert Lincoln, son of the President, thought the photo was made in either St. Louis or Washington during his father's term in Congress</a:t>
            </a:r>
            <a:r>
              <a:rPr lang="en-US" dirty="0" smtClean="0"/>
              <a:t>.</a:t>
            </a:r>
            <a:endParaRPr lang="en-US" sz="2400" dirty="0"/>
          </a:p>
        </p:txBody>
      </p:sp>
    </p:spTree>
    <p:extLst>
      <p:ext uri="{BB962C8B-B14F-4D97-AF65-F5344CB8AC3E}">
        <p14:creationId xmlns:p14="http://schemas.microsoft.com/office/powerpoint/2010/main" val="261251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4741"/>
            <a:ext cx="5440230" cy="669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23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898</Words>
  <Application>Microsoft Office PowerPoint</Application>
  <PresentationFormat>On-screen Show (4:3)</PresentationFormat>
  <Paragraphs>88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Abraham Lincoln</vt:lpstr>
      <vt:lpstr>- Abraham Lincoln to Thomas J. Turner in Kemper v. Adams &amp; Bovey, [Law papers].</vt:lpstr>
      <vt:lpstr>PowerPoint Presentation</vt:lpstr>
      <vt:lpstr> Attorney's Notes in People v. McGregor &amp; Lawrence, [Law papers].</vt:lpstr>
      <vt:lpstr>PowerPoint Presentation</vt:lpstr>
      <vt:lpstr>Amended Replication in Kellogg v. Crain, [Law papers].</vt:lpstr>
      <vt:lpstr>PowerPoint Presentation</vt:lpstr>
      <vt:lpstr>• [Abraham Lincoln, Congressman-elect from Illinois. Three-quarter length portrait, seated, facing front] </vt:lpstr>
      <vt:lpstr>PowerPoint Presentation</vt:lpstr>
      <vt:lpstr>Abraham Lincoln while a traveling lawyer, taken in Danville, Illinois  </vt:lpstr>
      <vt:lpstr>PowerPoint Presentation</vt:lpstr>
      <vt:lpstr>PowerPoint Presentation</vt:lpstr>
      <vt:lpstr>PowerPoint Presentation</vt:lpstr>
      <vt:lpstr> [Mary Todd Lincoln, wife of Abraham Lincoln. Three-quarter length portrait, seated, facing front]</vt:lpstr>
      <vt:lpstr>PowerPoint Presentation</vt:lpstr>
      <vt:lpstr>Home of Abraham Lincoln </vt:lpstr>
      <vt:lpstr>PowerPoint Presentation</vt:lpstr>
      <vt:lpstr>• Title: Mrs. Abraham Lincoln </vt:lpstr>
      <vt:lpstr>PowerPoint Presentation</vt:lpstr>
      <vt:lpstr>[Abraham Lincoln, half-length portrait, facing right] </vt:lpstr>
      <vt:lpstr>PowerPoint Presentation</vt:lpstr>
      <vt:lpstr>Court house </vt:lpstr>
      <vt:lpstr>PowerPoint Presentation</vt:lpstr>
      <vt:lpstr>The Posey Building of Shawneetown, Illinois, in which Abraham Lincoln and Robert Ingersoll had law offices </vt:lpstr>
      <vt:lpstr>PowerPoint Presentation</vt:lpstr>
      <vt:lpstr>An old grocery building and the Posey Building where Abraham Lincoln and Robert Ingersoll had law offices. Shawneetown, Illinois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Lincoln</dc:title>
  <dc:creator>LeRoy</dc:creator>
  <cp:lastModifiedBy>LeRoy</cp:lastModifiedBy>
  <cp:revision>7</cp:revision>
  <dcterms:created xsi:type="dcterms:W3CDTF">2012-11-21T00:51:29Z</dcterms:created>
  <dcterms:modified xsi:type="dcterms:W3CDTF">2012-11-21T02:15:46Z</dcterms:modified>
</cp:coreProperties>
</file>