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83480C4-FB44-4504-BBA3-3C4A967B520B}" type="datetimeFigureOut">
              <a:rPr lang="en-US" smtClean="0"/>
              <a:pPr/>
              <a:t>11/26/2012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26E14B77-796E-4358-B59A-149FC677B5F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fsa1998022487/PP/" TargetMode="External"/><Relationship Id="rId2" Type="http://schemas.openxmlformats.org/officeDocument/2006/relationships/hyperlink" Target="http://www.loc.gov/pictures/related/?fi=name&amp;q=Lee%2C%20Russell%2C%201903-1986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6677676/" TargetMode="External"/><Relationship Id="rId2" Type="http://schemas.openxmlformats.org/officeDocument/2006/relationships/hyperlink" Target="http://www.loc.gov/pictures/related/?fi=name&amp;q=Herline%20%26%20Hensel.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9630655/" TargetMode="External"/><Relationship Id="rId2" Type="http://schemas.openxmlformats.org/officeDocument/2006/relationships/hyperlink" Target="http://www.loc.gov/pictures/related/?fi=name&amp;q=Shaw%2C%20William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98504484/" TargetMode="External"/><Relationship Id="rId2" Type="http://schemas.openxmlformats.org/officeDocument/2006/relationships/hyperlink" Target="http://www.loc.gov/pictures/related/?fi=name&amp;q=Hesler%2C%20Alexander%2C%201823-1895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hdl.loc.gov/loc.rbc/lprbscsm.scsm1468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memory.loc.gov/service/rbc/lprbscsm/scsm1443/001r.jpg" TargetMode="External"/><Relationship Id="rId2" Type="http://schemas.openxmlformats.org/officeDocument/2006/relationships/hyperlink" Target="http://hdl.loc.gov/loc.rbc/lprbscsm.scsm1443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fsa1998022486/PP" TargetMode="External"/><Relationship Id="rId2" Type="http://schemas.openxmlformats.org/officeDocument/2006/relationships/hyperlink" Target="http://www.loc.gov/pictures/related/?fi=name&amp;q=Lee,%20Russell,%201903-1986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loc.gov/pictures/item/2008680974/" TargetMode="Externa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78332/" TargetMode="External"/><Relationship Id="rId2" Type="http://schemas.openxmlformats.org/officeDocument/2006/relationships/hyperlink" Target="http://www.loc.gov/pictures/related/?fi=name&amp;q=Hesler,%20Alexander,%201823-1895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4664400/" TargetMode="External"/><Relationship Id="rId2" Type="http://schemas.openxmlformats.org/officeDocument/2006/relationships/hyperlink" Target="http://www.loc.gov/pictures/related/?fi=name&amp;q=Shepherd,%20Nicholas%20H.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oc.gov/pictures/item/2008678328/" TargetMode="External"/><Relationship Id="rId2" Type="http://schemas.openxmlformats.org/officeDocument/2006/relationships/hyperlink" Target="http://www.loc.gov/pictures/related/?fi=name&amp;q=Joslin,%20Amon%20T." TargetMode="Externa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www.loc.gov/pictures/item/2003674537/" TargetMode="Externa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Meredith Fahey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Abraham Lincoln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67400" y="1600200"/>
            <a:ext cx="2898648" cy="4191000"/>
          </a:xfrm>
        </p:spPr>
        <p:txBody>
          <a:bodyPr>
            <a:normAutofit/>
          </a:bodyPr>
          <a:lstStyle/>
          <a:p>
            <a:r>
              <a:rPr lang="en-US" dirty="0" smtClean="0"/>
              <a:t>Title: An old grocery building and the Posey Building where Abraham Lincoln and Robert Ingersoll had law offices. </a:t>
            </a:r>
            <a:r>
              <a:rPr lang="en-US" dirty="0" err="1" smtClean="0"/>
              <a:t>Shawneetown</a:t>
            </a:r>
            <a:r>
              <a:rPr lang="en-US" dirty="0" smtClean="0"/>
              <a:t>, Illinois </a:t>
            </a:r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2"/>
              </a:rPr>
              <a:t>Lee, Russell, 1903-1986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1937 Apr. </a:t>
            </a:r>
            <a:r>
              <a:rPr lang="en-US" dirty="0" smtClean="0">
                <a:hlinkClick r:id="rId3"/>
              </a:rPr>
              <a:t>http://www.loc.gov/pictures/item/fsa1998022487/PP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2530" name="Picture 2" descr="An old grocery building and the Posey Building where Abraham Lincoln and Robert Ingersoll had law offices. Shawneetown, Illino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676400"/>
            <a:ext cx="5255172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62600" y="1600200"/>
            <a:ext cx="3203448" cy="4495800"/>
          </a:xfrm>
        </p:spPr>
        <p:txBody>
          <a:bodyPr>
            <a:normAutofit/>
          </a:bodyPr>
          <a:lstStyle/>
          <a:p>
            <a:r>
              <a:rPr lang="en-US" dirty="0" smtClean="0"/>
              <a:t>Title: Abraham Lincoln / </a:t>
            </a:r>
            <a:r>
              <a:rPr lang="en-US" dirty="0" err="1" smtClean="0"/>
              <a:t>Herline</a:t>
            </a:r>
            <a:r>
              <a:rPr lang="en-US" dirty="0" smtClean="0"/>
              <a:t> &amp; </a:t>
            </a:r>
            <a:r>
              <a:rPr lang="en-US" dirty="0" err="1" smtClean="0"/>
              <a:t>Hensel</a:t>
            </a:r>
            <a:r>
              <a:rPr lang="en-US" dirty="0" smtClean="0"/>
              <a:t>, lith. 632 Chestnut St., </a:t>
            </a:r>
            <a:r>
              <a:rPr lang="en-US" dirty="0" err="1" smtClean="0"/>
              <a:t>Phila</a:t>
            </a:r>
            <a:r>
              <a:rPr lang="en-US" dirty="0" smtClean="0"/>
              <a:t>. </a:t>
            </a:r>
          </a:p>
          <a:p>
            <a:r>
              <a:rPr lang="en-US" dirty="0" smtClean="0"/>
              <a:t>Creator(s): </a:t>
            </a:r>
            <a:r>
              <a:rPr lang="en-US" dirty="0" err="1" smtClean="0">
                <a:hlinkClick r:id="rId2"/>
              </a:rPr>
              <a:t>Herline</a:t>
            </a:r>
            <a:r>
              <a:rPr lang="en-US" dirty="0" smtClean="0">
                <a:hlinkClick r:id="rId2"/>
              </a:rPr>
              <a:t> &amp; </a:t>
            </a:r>
            <a:r>
              <a:rPr lang="en-US" dirty="0" err="1" smtClean="0">
                <a:hlinkClick r:id="rId2"/>
              </a:rPr>
              <a:t>Hensel</a:t>
            </a:r>
            <a:r>
              <a:rPr lang="en-US" dirty="0" smtClean="0">
                <a:hlinkClick r:id="rId2"/>
              </a:rPr>
              <a:t>.</a:t>
            </a:r>
            <a:r>
              <a:rPr lang="en-US" dirty="0" smtClean="0"/>
              <a:t>, </a:t>
            </a:r>
          </a:p>
          <a:p>
            <a:r>
              <a:rPr lang="en-US" dirty="0" smtClean="0"/>
              <a:t>Date Created/Published: Philadelphia : Published by Joseph Hoover, 108 </a:t>
            </a:r>
            <a:r>
              <a:rPr lang="en-US" dirty="0" err="1" smtClean="0"/>
              <a:t>Sth</a:t>
            </a:r>
            <a:r>
              <a:rPr lang="en-US" dirty="0" smtClean="0"/>
              <a:t>. 8th St., [between 1860 and 1865]</a:t>
            </a:r>
          </a:p>
          <a:p>
            <a:r>
              <a:rPr lang="en-US" dirty="0" smtClean="0">
                <a:hlinkClick r:id="rId3"/>
              </a:rPr>
              <a:t>http://www.loc.gov/pictures/item/2006677676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3554" name="Picture 2" descr="Abraham Lincol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228600"/>
            <a:ext cx="45243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91200" y="1600200"/>
            <a:ext cx="2974848" cy="40386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Title: [Abraham Lincoln at his home in Springfield, Illinois, with a large crowd of people gathered outside after a Republican rally, August 8, 1860] </a:t>
            </a:r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2"/>
              </a:rPr>
              <a:t>Shaw, William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[between 1900 and 1930]</a:t>
            </a:r>
          </a:p>
          <a:p>
            <a:r>
              <a:rPr lang="en-US" dirty="0" smtClean="0">
                <a:hlinkClick r:id="rId3"/>
              </a:rPr>
              <a:t>http://www.loc.gov/pictures/item/2009630655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4578" name="Picture 2" descr="[Abraham Lincoln at his home in Springfield, Illinois, with a large crowd of people gathered outside after a Republican rally, August 8, 1860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752600"/>
            <a:ext cx="5121752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715000" y="1600200"/>
            <a:ext cx="305104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Title: [Abraham Lincoln: Immediately prior to Senate nomination, Chicago, Illinois] </a:t>
            </a:r>
          </a:p>
          <a:p>
            <a:r>
              <a:rPr lang="en-US" dirty="0" smtClean="0"/>
              <a:t>Creator(s): </a:t>
            </a:r>
            <a:r>
              <a:rPr lang="en-US" dirty="0" err="1" smtClean="0">
                <a:hlinkClick r:id="rId2"/>
              </a:rPr>
              <a:t>Hesler</a:t>
            </a:r>
            <a:r>
              <a:rPr lang="en-US" dirty="0" smtClean="0">
                <a:hlinkClick r:id="rId2"/>
              </a:rPr>
              <a:t>, Alexander, 1823-1895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[1857 February 28, printed later]</a:t>
            </a:r>
          </a:p>
          <a:p>
            <a:r>
              <a:rPr lang="en-US" dirty="0" smtClean="0">
                <a:hlinkClick r:id="rId3"/>
              </a:rPr>
              <a:t>http://www.loc.gov/pictures/item/98504484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25602" name="Picture 2" descr="[Abraham Lincoln: Immediately prior to Senate nomination, Chicago, Illinois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4905375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 l="21667" t="23556" r="22223" b="19556"/>
          <a:stretch>
            <a:fillRect/>
          </a:stretch>
        </p:blipFill>
        <p:spPr bwMode="auto">
          <a:xfrm>
            <a:off x="609600" y="914400"/>
            <a:ext cx="76962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ttp://memory.loc.gov/service/rbc/lprbscsm/scsm1468/001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04800"/>
            <a:ext cx="3662363" cy="5805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886200" y="725091"/>
            <a:ext cx="487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Created/Published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May 26, 1856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Vermilion County, Illinois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Notes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Appears to be in Lincoln's hand.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Summary: The state's attorney indicted Tucker for assaulting Smith with a four-pound axe. Tucker pleaded guilty, and the court fined him $75. Lincoln wrote the indictment for state's attorney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Lamon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Digital ID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lprbscsm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scsm1468</a:t>
            </a:r>
            <a:b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666666"/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  <a:hlinkClick r:id="rId3"/>
              </a:rPr>
              <a:t>http://hdl.loc.gov/loc.rbc/lprbscsm.scsm1468</a:t>
            </a:r>
            <a:endParaRPr kumimoji="0" lang="en-US" b="0" i="0" u="none" strike="noStrike" cap="none" normalizeH="0" baseline="0" dirty="0" smtClean="0">
              <a:ln>
                <a:noFill/>
              </a:ln>
              <a:solidFill>
                <a:srgbClr val="666666"/>
              </a:solidFill>
              <a:effectLst/>
              <a:latin typeface="Verdana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>
          <a:xfrm>
            <a:off x="4343400" y="990600"/>
            <a:ext cx="4343400" cy="5029200"/>
          </a:xfrm>
        </p:spPr>
        <p:txBody>
          <a:bodyPr>
            <a:normAutofit fontScale="40000" lnSpcReduction="20000"/>
          </a:bodyPr>
          <a:lstStyle/>
          <a:p>
            <a:r>
              <a:rPr lang="en-US" sz="3400" b="1" dirty="0" smtClean="0"/>
              <a:t>Created/Published</a:t>
            </a:r>
            <a:endParaRPr lang="en-US" sz="3400" dirty="0" smtClean="0"/>
          </a:p>
          <a:p>
            <a:r>
              <a:rPr lang="en-US" sz="3400" dirty="0" smtClean="0"/>
              <a:t>October 21, 1850</a:t>
            </a:r>
            <a:br>
              <a:rPr lang="en-US" sz="3400" dirty="0" smtClean="0"/>
            </a:br>
            <a:r>
              <a:rPr lang="en-US" sz="3400" dirty="0" smtClean="0"/>
              <a:t>Vermilion County, Illinois</a:t>
            </a:r>
          </a:p>
          <a:p>
            <a:r>
              <a:rPr lang="en-US" sz="3400" b="1" dirty="0" smtClean="0"/>
              <a:t>Notes</a:t>
            </a:r>
            <a:endParaRPr lang="en-US" sz="3400" dirty="0" smtClean="0"/>
          </a:p>
          <a:p>
            <a:r>
              <a:rPr lang="en-US" sz="3400" dirty="0" smtClean="0"/>
              <a:t>Summary: Young sued Littler for $1,000 for assault and battery. The fight occurred on Young's property after Littler claimed that a hog belonged to him. Littler, represented by Lincoln, pleaded self-defense and claimed that Young had tried to assault him with a gun and a club. Young died, and his attorney abated the </a:t>
            </a:r>
            <a:r>
              <a:rPr lang="en-US" sz="3400" b="1" dirty="0" smtClean="0"/>
              <a:t>case</a:t>
            </a:r>
            <a:r>
              <a:rPr lang="en-US" sz="3400" dirty="0" smtClean="0"/>
              <a:t>.</a:t>
            </a:r>
          </a:p>
          <a:p>
            <a:r>
              <a:rPr lang="en-US" sz="3400" b="1" dirty="0" smtClean="0"/>
              <a:t>Digital ID</a:t>
            </a:r>
            <a:endParaRPr lang="en-US" sz="3400" dirty="0" smtClean="0"/>
          </a:p>
          <a:p>
            <a:r>
              <a:rPr lang="en-US" sz="3400" dirty="0" err="1" smtClean="0"/>
              <a:t>lprbscsm</a:t>
            </a:r>
            <a:r>
              <a:rPr lang="en-US" sz="3400" dirty="0" smtClean="0"/>
              <a:t> scsm1443</a:t>
            </a:r>
            <a:br>
              <a:rPr lang="en-US" sz="3400" dirty="0" smtClean="0"/>
            </a:br>
            <a:r>
              <a:rPr lang="en-US" sz="3400" dirty="0" smtClean="0">
                <a:hlinkClick r:id="rId2"/>
              </a:rPr>
              <a:t>http://hdl.loc.gov/loc.rbc/lprbscsm.scsm1443</a:t>
            </a:r>
            <a:endParaRPr lang="en-US" sz="3400" dirty="0" smtClean="0"/>
          </a:p>
          <a:p>
            <a:endParaRPr lang="en-US" sz="3400" dirty="0" smtClean="0"/>
          </a:p>
          <a:p>
            <a:endParaRPr lang="en-US" dirty="0"/>
          </a:p>
        </p:txBody>
      </p:sp>
      <p:pic>
        <p:nvPicPr>
          <p:cNvPr id="10" name="Picture 9" descr="Image 1 of 2, Affidavit in Young v. Littler, [Law papers].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457200"/>
            <a:ext cx="36576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2"/>
          </p:nvPr>
        </p:nvSpPr>
        <p:spPr>
          <a:xfrm>
            <a:off x="5486400" y="1600200"/>
            <a:ext cx="3279648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Title: The Posey Building of </a:t>
            </a:r>
            <a:r>
              <a:rPr lang="en-US" dirty="0" err="1" smtClean="0"/>
              <a:t>Shawneetown</a:t>
            </a:r>
            <a:r>
              <a:rPr lang="en-US" dirty="0" smtClean="0"/>
              <a:t>, Illinois, in which Abraham Lincoln and Robert Ingersoll had law offices </a:t>
            </a:r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2"/>
              </a:rPr>
              <a:t>Lee, Russell, 1903-1986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1937 Apr</a:t>
            </a:r>
          </a:p>
          <a:p>
            <a:r>
              <a:rPr lang="en-US" dirty="0" smtClean="0">
                <a:hlinkClick r:id="rId3"/>
              </a:rPr>
              <a:t>http://www.loc.gov/pictures/item/fsa1998022486/PP</a:t>
            </a:r>
            <a:endParaRPr lang="en-US" dirty="0" smtClean="0"/>
          </a:p>
          <a:p>
            <a:r>
              <a:rPr lang="en-US" dirty="0" smtClean="0"/>
              <a:t>/</a:t>
            </a:r>
            <a:endParaRPr lang="en-US" dirty="0"/>
          </a:p>
        </p:txBody>
      </p:sp>
      <p:pic>
        <p:nvPicPr>
          <p:cNvPr id="27650" name="Picture 2" descr="The Posey Building of Shawneetown, Illinois, in which Abraham Lincoln and Robert Ingersoll had law offic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524000"/>
            <a:ext cx="4834759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62600" y="1600200"/>
            <a:ext cx="3203448" cy="3733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Title: The Coles County Court House in Charleston, Ills., in which Lincoln often practiced law and before which he made a short speech in the evening after his fourth joint debate with Douglas, Sept. 18, 1858 </a:t>
            </a:r>
          </a:p>
          <a:p>
            <a:r>
              <a:rPr lang="en-US" dirty="0" smtClean="0"/>
              <a:t>Date Created/Published: [between 1860 and 1898?] </a:t>
            </a:r>
            <a:r>
              <a:rPr lang="en-US" dirty="0" smtClean="0">
                <a:hlinkClick r:id="rId2"/>
              </a:rPr>
              <a:t>http://www.loc.gov/pictures/item/2008680974/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0722" name="Picture 2" descr="The Coles County Court House in Charleston, Ills., in which Lincoln often practiced law and before which he made a short speech in the evening after his fourth joint debate with Douglas, Sept. 18, 185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371600"/>
            <a:ext cx="5153564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53000" y="1600200"/>
            <a:ext cx="3813048" cy="4267200"/>
          </a:xfrm>
        </p:spPr>
        <p:txBody>
          <a:bodyPr>
            <a:normAutofit/>
          </a:bodyPr>
          <a:lstStyle/>
          <a:p>
            <a:r>
              <a:rPr lang="en-US" dirty="0" smtClean="0"/>
              <a:t>Title: [Abraham Lincoln, immediately prior to Senate nomination, Chicago, Illinois] </a:t>
            </a:r>
          </a:p>
          <a:p>
            <a:r>
              <a:rPr lang="en-US" dirty="0" smtClean="0"/>
              <a:t>Creator(s): </a:t>
            </a:r>
            <a:r>
              <a:rPr lang="en-US" dirty="0" err="1" smtClean="0">
                <a:hlinkClick r:id="rId2"/>
              </a:rPr>
              <a:t>Hesler</a:t>
            </a:r>
            <a:r>
              <a:rPr lang="en-US" dirty="0" smtClean="0">
                <a:hlinkClick r:id="rId2"/>
              </a:rPr>
              <a:t>, Alexander, 1823-1895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[1857 February 28, printed later]</a:t>
            </a:r>
          </a:p>
          <a:p>
            <a:r>
              <a:rPr lang="en-US" dirty="0" smtClean="0">
                <a:hlinkClick r:id="rId3"/>
              </a:rPr>
              <a:t>http://www.loc.gov/pictures/item/2008678332/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1746" name="Picture 2" descr="[Abraham Lincoln, immediately prior to Senate nomination, Chicago, Illinois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533400"/>
            <a:ext cx="4215407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57800" y="1143000"/>
            <a:ext cx="3508248" cy="4343400"/>
          </a:xfrm>
        </p:spPr>
        <p:txBody>
          <a:bodyPr>
            <a:normAutofit/>
          </a:bodyPr>
          <a:lstStyle/>
          <a:p>
            <a:r>
              <a:rPr lang="en-US" dirty="0" smtClean="0"/>
              <a:t>Title: [Abraham Lincoln, Congressman-elect from Illinois. Three-quarter length portrait, seated, facing front] </a:t>
            </a:r>
          </a:p>
          <a:p>
            <a:r>
              <a:rPr lang="en-US" dirty="0" smtClean="0"/>
              <a:t>Creator(s): </a:t>
            </a:r>
            <a:r>
              <a:rPr lang="en-US" dirty="0" smtClean="0">
                <a:hlinkClick r:id="rId2"/>
              </a:rPr>
              <a:t>Shepherd, Nicholas H.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[Springfield, Ill., 1846 or 1847]</a:t>
            </a:r>
          </a:p>
          <a:p>
            <a:r>
              <a:rPr lang="en-US" dirty="0" smtClean="0">
                <a:hlinkClick r:id="rId3"/>
              </a:rPr>
              <a:t>http://www.loc.gov/pictures/item/2004664400/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2770" name="Picture 2" descr="[Abraham Lincoln, Congressman-elect from Illinois. Three-quarter length portrait, seated, facing front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304800"/>
            <a:ext cx="45339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410200" y="1600200"/>
            <a:ext cx="3355848" cy="4114800"/>
          </a:xfrm>
        </p:spPr>
        <p:txBody>
          <a:bodyPr>
            <a:normAutofit/>
          </a:bodyPr>
          <a:lstStyle/>
          <a:p>
            <a:r>
              <a:rPr lang="en-US" dirty="0" smtClean="0"/>
              <a:t>Title: [Abraham Lincoln while a traveling lawyer, taken in Danville, Illinois </a:t>
            </a:r>
          </a:p>
          <a:p>
            <a:r>
              <a:rPr lang="en-US" dirty="0" smtClean="0"/>
              <a:t>Creator(s): </a:t>
            </a:r>
            <a:r>
              <a:rPr lang="en-US" dirty="0" err="1" smtClean="0">
                <a:hlinkClick r:id="rId2"/>
              </a:rPr>
              <a:t>Joslin</a:t>
            </a:r>
            <a:r>
              <a:rPr lang="en-US" dirty="0" smtClean="0">
                <a:hlinkClick r:id="rId2"/>
              </a:rPr>
              <a:t>, </a:t>
            </a:r>
            <a:r>
              <a:rPr lang="en-US" dirty="0" err="1" smtClean="0">
                <a:hlinkClick r:id="rId2"/>
              </a:rPr>
              <a:t>Amon</a:t>
            </a:r>
            <a:r>
              <a:rPr lang="en-US" dirty="0" smtClean="0">
                <a:hlinkClick r:id="rId2"/>
              </a:rPr>
              <a:t> T.</a:t>
            </a:r>
            <a:r>
              <a:rPr lang="en-US" dirty="0" smtClean="0"/>
              <a:t>, photographer </a:t>
            </a:r>
          </a:p>
          <a:p>
            <a:r>
              <a:rPr lang="en-US" dirty="0" smtClean="0"/>
              <a:t>Date Created/Published: 1857 May 27 [printed later]</a:t>
            </a:r>
          </a:p>
          <a:p>
            <a:r>
              <a:rPr lang="en-US" dirty="0" smtClean="0">
                <a:hlinkClick r:id="rId3"/>
              </a:rPr>
              <a:t>http://www.loc.gov/pictures/item/2008678328/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33794" name="Picture 2" descr="[Abraham Lincoln while a traveling lawyer, taken in Danville, Illinoi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609600"/>
            <a:ext cx="4042171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257800" y="1600200"/>
            <a:ext cx="3508248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Title: President elect, Abraham Lincoln Portrait of Abraham Lincoln, President Elect of the United States of America, with scenes and incidents in his life -- </a:t>
            </a:r>
            <a:r>
              <a:rPr lang="en-US" dirty="0" err="1" smtClean="0"/>
              <a:t>phot</a:t>
            </a:r>
            <a:r>
              <a:rPr lang="en-US" dirty="0" smtClean="0"/>
              <a:t>. by P. Butler, Springfield, Ill. </a:t>
            </a:r>
          </a:p>
          <a:p>
            <a:r>
              <a:rPr lang="en-US" dirty="0" smtClean="0"/>
              <a:t>Date Created/Published: 1861 March 9.</a:t>
            </a:r>
          </a:p>
          <a:p>
            <a:r>
              <a:rPr lang="en-US" dirty="0" smtClean="0">
                <a:hlinkClick r:id="rId2"/>
              </a:rPr>
              <a:t>http://www.loc.gov/pictures/item/2003674537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1026" name="Picture 2" descr="President elect, Abraham Lincoln Portrait of Abraham Lincoln, President Elect of the United States of America, with scenes and incidents in his life -- phot. by P. Butler, Springfield, Ill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304800"/>
            <a:ext cx="4152900" cy="6096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69</TotalTime>
  <Words>460</Words>
  <Application>Microsoft Office PowerPoint</Application>
  <PresentationFormat>On-screen Show (4:3)</PresentationFormat>
  <Paragraphs>52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Paper</vt:lpstr>
      <vt:lpstr>Abraham Lincoln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Abraham Lincoln</dc:title>
  <dc:creator>Windows User</dc:creator>
  <cp:lastModifiedBy>Windows User</cp:lastModifiedBy>
  <cp:revision>8</cp:revision>
  <dcterms:created xsi:type="dcterms:W3CDTF">2012-11-20T16:57:10Z</dcterms:created>
  <dcterms:modified xsi:type="dcterms:W3CDTF">2012-11-26T17:35:52Z</dcterms:modified>
</cp:coreProperties>
</file>