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Lst>
  <p:sldIdLst>
    <p:sldId id="257" r:id="rId3"/>
    <p:sldId id="270" r:id="rId4"/>
    <p:sldId id="258" r:id="rId5"/>
    <p:sldId id="260" r:id="rId6"/>
    <p:sldId id="259"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7E900C-2FA9-47A5-9998-3E43ECE5D7F1}"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D45D2-13C7-4A11-883A-B1C6CEF1DC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E900C-2FA9-47A5-9998-3E43ECE5D7F1}"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D45D2-13C7-4A11-883A-B1C6CEF1DC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E900C-2FA9-47A5-9998-3E43ECE5D7F1}"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D45D2-13C7-4A11-883A-B1C6CEF1DCE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E7E900C-2FA9-47A5-9998-3E43ECE5D7F1}" type="datetimeFigureOut">
              <a:rPr lang="en-US" smtClean="0"/>
              <a:pPr/>
              <a:t>11/27/2012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B1D45D2-13C7-4A11-883A-B1C6CEF1DCE9}"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7E900C-2FA9-47A5-9998-3E43ECE5D7F1}"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D45D2-13C7-4A11-883A-B1C6CEF1DCE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7E900C-2FA9-47A5-9998-3E43ECE5D7F1}"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B1D45D2-13C7-4A11-883A-B1C6CEF1DCE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7E900C-2FA9-47A5-9998-3E43ECE5D7F1}"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D45D2-13C7-4A11-883A-B1C6CEF1DCE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7E900C-2FA9-47A5-9998-3E43ECE5D7F1}" type="datetimeFigureOut">
              <a:rPr lang="en-US" smtClean="0"/>
              <a:pPr/>
              <a:t>11/27/2012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1D45D2-13C7-4A11-883A-B1C6CEF1DCE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7E900C-2FA9-47A5-9998-3E43ECE5D7F1}" type="datetimeFigureOut">
              <a:rPr lang="en-US" smtClean="0"/>
              <a:pPr/>
              <a:t>11/27/2012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1D45D2-13C7-4A11-883A-B1C6CEF1DCE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E900C-2FA9-47A5-9998-3E43ECE5D7F1}" type="datetimeFigureOut">
              <a:rPr lang="en-US" smtClean="0"/>
              <a:pPr/>
              <a:t>11/27/2012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1D45D2-13C7-4A11-883A-B1C6CEF1DCE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7E900C-2FA9-47A5-9998-3E43ECE5D7F1}"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D45D2-13C7-4A11-883A-B1C6CEF1DC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E900C-2FA9-47A5-9998-3E43ECE5D7F1}"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D45D2-13C7-4A11-883A-B1C6CEF1DCE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7E900C-2FA9-47A5-9998-3E43ECE5D7F1}"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D45D2-13C7-4A11-883A-B1C6CEF1DCE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7E900C-2FA9-47A5-9998-3E43ECE5D7F1}"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D45D2-13C7-4A11-883A-B1C6CEF1DCE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7E900C-2FA9-47A5-9998-3E43ECE5D7F1}"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D45D2-13C7-4A11-883A-B1C6CEF1DC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7E900C-2FA9-47A5-9998-3E43ECE5D7F1}"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D45D2-13C7-4A11-883A-B1C6CEF1DC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7E900C-2FA9-47A5-9998-3E43ECE5D7F1}"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D45D2-13C7-4A11-883A-B1C6CEF1DC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7E900C-2FA9-47A5-9998-3E43ECE5D7F1}" type="datetimeFigureOut">
              <a:rPr lang="en-US" smtClean="0"/>
              <a:pPr/>
              <a:t>11/27/2012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1D45D2-13C7-4A11-883A-B1C6CEF1DC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7E900C-2FA9-47A5-9998-3E43ECE5D7F1}" type="datetimeFigureOut">
              <a:rPr lang="en-US" smtClean="0"/>
              <a:pPr/>
              <a:t>11/27/2012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1D45D2-13C7-4A11-883A-B1C6CEF1DC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E900C-2FA9-47A5-9998-3E43ECE5D7F1}" type="datetimeFigureOut">
              <a:rPr lang="en-US" smtClean="0"/>
              <a:pPr/>
              <a:t>11/27/2012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1D45D2-13C7-4A11-883A-B1C6CEF1DC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E900C-2FA9-47A5-9998-3E43ECE5D7F1}"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D45D2-13C7-4A11-883A-B1C6CEF1DC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E900C-2FA9-47A5-9998-3E43ECE5D7F1}"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D45D2-13C7-4A11-883A-B1C6CEF1DC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E900C-2FA9-47A5-9998-3E43ECE5D7F1}" type="datetimeFigureOut">
              <a:rPr lang="en-US" smtClean="0"/>
              <a:pPr/>
              <a:t>11/27/2012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D45D2-13C7-4A11-883A-B1C6CEF1DCE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E7E900C-2FA9-47A5-9998-3E43ECE5D7F1}" type="datetimeFigureOut">
              <a:rPr lang="en-US" smtClean="0"/>
              <a:pPr/>
              <a:t>11/27/2012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B1D45D2-13C7-4A11-883A-B1C6CEF1DCE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www.loc.gov/pictures/item/2010647460/" TargetMode="External"/><Relationship Id="rId2" Type="http://schemas.openxmlformats.org/officeDocument/2006/relationships/hyperlink" Target="http://www.loc.gov/pictures/related/?fi=name&amp;q=Underwood%20&amp;%20Underwood" TargetMode="Externa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loc.gov/pictures/item/2011647968/"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loc.gov/pictures/item/2008661608/" TargetMode="External"/><Relationship Id="rId2" Type="http://schemas.openxmlformats.org/officeDocument/2006/relationships/hyperlink" Target="http://www.loc.gov/pictures/related/?fi=name&amp;q=J.%20Sage%20&amp;%20Sons." TargetMode="Externa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http://www.loc.gov/pictures/item/det1994014332/PP/" TargetMode="External"/><Relationship Id="rId2" Type="http://schemas.openxmlformats.org/officeDocument/2006/relationships/hyperlink" Target="http://www.loc.gov/pictures/related/?fi=name&amp;q=Detroit%20Publishing%20Co." TargetMode="Externa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hdl.loc.gov/loc.rbc/lprbscsm.scsm1430"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hdl.loc.gov/loc.rbc/lprbscsm.scsm1406" TargetMode="External"/><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memory.loc.gov/cgi-bin/query/S?ammem/scsmbib:@FIELD(AUTHOR+@od1(+murphy,+attny+))" TargetMode="External"/><Relationship Id="rId2" Type="http://schemas.openxmlformats.org/officeDocument/2006/relationships/image" Target="../media/image5.gif"/><Relationship Id="rId1" Type="http://schemas.openxmlformats.org/officeDocument/2006/relationships/slideLayout" Target="../slideLayouts/slideLayout1.xml"/><Relationship Id="rId6" Type="http://schemas.openxmlformats.org/officeDocument/2006/relationships/hyperlink" Target="http://hdl.loc.gov/loc.rbc/lprbscsm.scsm1554" TargetMode="External"/><Relationship Id="rId5" Type="http://schemas.openxmlformats.org/officeDocument/2006/relationships/hyperlink" Target="http://memory.loc.gov/cgi-bin/query/S?ammem/scsmbib:@FIELD(AUTHOR+@od1(+davis,+attny+))" TargetMode="External"/><Relationship Id="rId4" Type="http://schemas.openxmlformats.org/officeDocument/2006/relationships/hyperlink" Target="http://memory.loc.gov/cgi-bin/query/S?ammem/scsmbib:@FIELD(AUTHOR+@od1(+drake,+attrn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hdl.loc.gov/loc.rbc/lprbscsm.scsm0514" TargetMode="External"/><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hdl.loc.gov/loc.rbc/lprbscsm.scsm0658"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loc.gov/pictures/item/2009630693/"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loc.gov/pictures/item/92519554/" TargetMode="External"/><Relationship Id="rId2" Type="http://schemas.openxmlformats.org/officeDocument/2006/relationships/hyperlink" Target="http://www.loc.gov/pictures/related/?fi=name&amp;q=Bufford,%20John%20H." TargetMode="Externa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www.loc.gov/pictures/item/2010641722/" TargetMode="External"/><Relationship Id="rId2" Type="http://schemas.openxmlformats.org/officeDocument/2006/relationships/hyperlink" Target="http://www.loc.gov/pictures/related/?fi=name&amp;q=Highsmith,%20Carol%20M.,%201946-" TargetMode="Externa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sz="4800" dirty="0" smtClean="0">
                <a:solidFill>
                  <a:schemeClr val="bg1"/>
                </a:solidFill>
              </a:rPr>
              <a:t>Abraham Lincoln</a:t>
            </a:r>
            <a:endParaRPr lang="en-US" sz="4800" dirty="0">
              <a:solidFill>
                <a:schemeClr val="bg1"/>
              </a:solidFill>
            </a:endParaRPr>
          </a:p>
        </p:txBody>
      </p:sp>
      <p:pic>
        <p:nvPicPr>
          <p:cNvPr id="63492" name="Picture 4" descr="http://www.history.com/images/media/slideshow/abraham-lincoln/lincoln-color.jpg"/>
          <p:cNvPicPr>
            <a:picLocks noChangeAspect="1" noChangeArrowheads="1"/>
          </p:cNvPicPr>
          <p:nvPr/>
        </p:nvPicPr>
        <p:blipFill>
          <a:blip r:embed="rId2" cstate="print"/>
          <a:srcRect/>
          <a:stretch>
            <a:fillRect/>
          </a:stretch>
        </p:blipFill>
        <p:spPr bwMode="auto">
          <a:xfrm>
            <a:off x="0" y="914401"/>
            <a:ext cx="9144000" cy="596425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0" y="3733800"/>
            <a:ext cx="9144000" cy="3124200"/>
          </a:xfrm>
        </p:spPr>
        <p:txBody>
          <a:bodyPr/>
          <a:lstStyle/>
          <a:p>
            <a:pPr algn="l"/>
            <a:r>
              <a:rPr lang="en-US" dirty="0" smtClean="0">
                <a:solidFill>
                  <a:schemeClr val="bg1"/>
                </a:solidFill>
              </a:rPr>
              <a:t>*Title: </a:t>
            </a:r>
            <a:r>
              <a:rPr lang="en-US" dirty="0" smtClean="0"/>
              <a:t> </a:t>
            </a:r>
            <a:r>
              <a:rPr lang="en-US" sz="2400" dirty="0" smtClean="0"/>
              <a:t>"No man shall have less than a square deal," - Pres. Roosevelt at Lincoln's Tomb, Springfield, Ill. </a:t>
            </a:r>
          </a:p>
          <a:p>
            <a:pPr algn="l"/>
            <a:r>
              <a:rPr lang="en-US" sz="2400" dirty="0" smtClean="0">
                <a:solidFill>
                  <a:schemeClr val="bg1"/>
                </a:solidFill>
              </a:rPr>
              <a:t>*Creator(s): </a:t>
            </a:r>
            <a:r>
              <a:rPr lang="en-US" sz="2400" u="sng" dirty="0" smtClean="0">
                <a:hlinkClick r:id="rId2"/>
              </a:rPr>
              <a:t>Underwood &amp; Underwood</a:t>
            </a:r>
            <a:r>
              <a:rPr lang="en-US" sz="2400" dirty="0" smtClean="0"/>
              <a:t>, publisher</a:t>
            </a:r>
          </a:p>
          <a:p>
            <a:pPr algn="l"/>
            <a:r>
              <a:rPr lang="en-US" sz="2400" dirty="0" smtClean="0"/>
              <a:t>   </a:t>
            </a:r>
          </a:p>
          <a:p>
            <a:pPr algn="l"/>
            <a:r>
              <a:rPr lang="en-US" sz="2400" u="sng" dirty="0" smtClean="0">
                <a:hlinkClick r:id="rId3"/>
              </a:rPr>
              <a:t>http://www.loc.gov/pictures/item/2010647460/</a:t>
            </a:r>
            <a:endParaRPr lang="en-US" sz="2400" u="sng" dirty="0" smtClean="0"/>
          </a:p>
          <a:p>
            <a:pPr algn="l"/>
            <a:endParaRPr lang="en-US" sz="2400" dirty="0" smtClean="0"/>
          </a:p>
          <a:p>
            <a:pPr algn="l"/>
            <a:endParaRPr lang="en-US" dirty="0"/>
          </a:p>
        </p:txBody>
      </p:sp>
      <p:pic>
        <p:nvPicPr>
          <p:cNvPr id="5" name="panhack" descr="&quot;No man shall have less than a square deal,&quot; - Pres. Roosevelt at Lincoln's Tomb, Springfield, Ill."/>
          <p:cNvPicPr/>
          <p:nvPr/>
        </p:nvPicPr>
        <p:blipFill>
          <a:blip r:embed="rId4" cstate="print"/>
          <a:srcRect/>
          <a:stretch>
            <a:fillRect/>
          </a:stretch>
        </p:blipFill>
        <p:spPr bwMode="auto">
          <a:xfrm>
            <a:off x="0" y="0"/>
            <a:ext cx="9144000" cy="3733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648200" y="1295400"/>
            <a:ext cx="4495800" cy="4572000"/>
          </a:xfrm>
        </p:spPr>
        <p:txBody>
          <a:bodyPr>
            <a:normAutofit/>
          </a:bodyPr>
          <a:lstStyle/>
          <a:p>
            <a:pPr algn="l"/>
            <a:r>
              <a:rPr lang="en-US" dirty="0" smtClean="0">
                <a:solidFill>
                  <a:schemeClr val="bg1"/>
                </a:solidFill>
              </a:rPr>
              <a:t>Title: </a:t>
            </a:r>
            <a:r>
              <a:rPr lang="en-US" dirty="0" smtClean="0"/>
              <a:t>[Abraham Lincoln-</a:t>
            </a:r>
            <a:r>
              <a:rPr lang="en-US" dirty="0" err="1" smtClean="0"/>
              <a:t>Hannibel</a:t>
            </a:r>
            <a:r>
              <a:rPr lang="en-US" dirty="0" smtClean="0"/>
              <a:t> Hamlin campaign button for 1860 presidential election] </a:t>
            </a:r>
          </a:p>
          <a:p>
            <a:r>
              <a:rPr lang="en-US" dirty="0" smtClean="0">
                <a:solidFill>
                  <a:schemeClr val="bg1"/>
                </a:solidFill>
              </a:rPr>
              <a:t>Created/Published: </a:t>
            </a:r>
            <a:r>
              <a:rPr lang="en-US" dirty="0" smtClean="0"/>
              <a:t>1860.</a:t>
            </a:r>
          </a:p>
          <a:p>
            <a:r>
              <a:rPr lang="en-US" u="sng" dirty="0" smtClean="0">
                <a:hlinkClick r:id="rId2"/>
              </a:rPr>
              <a:t>http://www.loc.gov/pictures/item/2011647968/</a:t>
            </a:r>
            <a:endParaRPr lang="en-US" u="sng" dirty="0" smtClean="0"/>
          </a:p>
          <a:p>
            <a:endParaRPr lang="en-US" dirty="0" smtClean="0"/>
          </a:p>
          <a:p>
            <a:endParaRPr lang="en-US" dirty="0"/>
          </a:p>
        </p:txBody>
      </p:sp>
      <p:pic>
        <p:nvPicPr>
          <p:cNvPr id="5" name="panhack" descr="[Abraham Lincoln-Hannibel Hamlin campaign button for 1860 presidential election]"/>
          <p:cNvPicPr/>
          <p:nvPr/>
        </p:nvPicPr>
        <p:blipFill>
          <a:blip r:embed="rId3" cstate="print"/>
          <a:srcRect/>
          <a:stretch>
            <a:fillRect/>
          </a:stretch>
        </p:blipFill>
        <p:spPr bwMode="auto">
          <a:xfrm>
            <a:off x="0" y="762000"/>
            <a:ext cx="4495800" cy="5334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57200" y="4343400"/>
            <a:ext cx="8686800" cy="2514600"/>
          </a:xfrm>
        </p:spPr>
        <p:txBody>
          <a:bodyPr>
            <a:normAutofit fontScale="92500" lnSpcReduction="10000"/>
          </a:bodyPr>
          <a:lstStyle/>
          <a:p>
            <a:r>
              <a:rPr lang="en-US" dirty="0" smtClean="0"/>
              <a:t> </a:t>
            </a:r>
          </a:p>
          <a:p>
            <a:pPr algn="l"/>
            <a:r>
              <a:rPr lang="en-US" sz="2600" dirty="0" smtClean="0">
                <a:solidFill>
                  <a:schemeClr val="bg1"/>
                </a:solidFill>
              </a:rPr>
              <a:t>·  Title: </a:t>
            </a:r>
            <a:r>
              <a:rPr lang="en-US" sz="2600" dirty="0" smtClean="0"/>
              <a:t>[Lincoln &amp; Douglas in a presidential footrace]. No. 1, 1860 </a:t>
            </a:r>
          </a:p>
          <a:p>
            <a:pPr algn="l"/>
            <a:r>
              <a:rPr lang="en-US" sz="2600" dirty="0" smtClean="0">
                <a:solidFill>
                  <a:schemeClr val="bg1"/>
                </a:solidFill>
              </a:rPr>
              <a:t>·  Related Names: </a:t>
            </a:r>
            <a:r>
              <a:rPr lang="en-US" sz="2600" u="sng" dirty="0" smtClean="0">
                <a:hlinkClick r:id="rId2"/>
              </a:rPr>
              <a:t>J. Sage &amp; Sons.</a:t>
            </a:r>
            <a:r>
              <a:rPr lang="en-US" sz="2600" dirty="0" smtClean="0"/>
              <a:t> </a:t>
            </a:r>
          </a:p>
          <a:p>
            <a:pPr algn="l"/>
            <a:r>
              <a:rPr lang="en-US" sz="2600" dirty="0" smtClean="0">
                <a:solidFill>
                  <a:schemeClr val="bg1"/>
                </a:solidFill>
              </a:rPr>
              <a:t>·  Date Created/Published:</a:t>
            </a:r>
            <a:r>
              <a:rPr lang="en-US" sz="2600" dirty="0" smtClean="0"/>
              <a:t> Buffalo, N.Y. : Published by J. Sage &amp; Sons, 1860.</a:t>
            </a:r>
          </a:p>
          <a:p>
            <a:pPr algn="l"/>
            <a:r>
              <a:rPr lang="en-US" sz="2600" dirty="0" smtClean="0"/>
              <a:t>   </a:t>
            </a:r>
            <a:r>
              <a:rPr lang="en-US" sz="2600" u="sng" dirty="0" smtClean="0">
                <a:hlinkClick r:id="rId3"/>
              </a:rPr>
              <a:t>http://www.loc.gov/pictures/item/2008661608/</a:t>
            </a:r>
            <a:endParaRPr lang="en-US" sz="2600" dirty="0" smtClean="0"/>
          </a:p>
          <a:p>
            <a:pPr algn="l"/>
            <a:endParaRPr lang="en-US" dirty="0"/>
          </a:p>
        </p:txBody>
      </p:sp>
      <p:pic>
        <p:nvPicPr>
          <p:cNvPr id="5" name="panhack" descr="[Lincoln &amp; Douglas in a presidential footrace]. No. 1, 1860"/>
          <p:cNvPicPr/>
          <p:nvPr/>
        </p:nvPicPr>
        <p:blipFill>
          <a:blip r:embed="rId4" cstate="print"/>
          <a:srcRect/>
          <a:stretch>
            <a:fillRect/>
          </a:stretch>
        </p:blipFill>
        <p:spPr bwMode="auto">
          <a:xfrm>
            <a:off x="0" y="0"/>
            <a:ext cx="9144000" cy="4343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876800" y="0"/>
            <a:ext cx="4267200" cy="6858000"/>
          </a:xfrm>
        </p:spPr>
        <p:txBody>
          <a:bodyPr/>
          <a:lstStyle/>
          <a:p>
            <a:pPr algn="l"/>
            <a:r>
              <a:rPr lang="en-US" dirty="0" smtClean="0"/>
              <a:t> </a:t>
            </a:r>
          </a:p>
          <a:p>
            <a:pPr algn="l"/>
            <a:r>
              <a:rPr lang="en-US" dirty="0" smtClean="0">
                <a:solidFill>
                  <a:schemeClr val="bg1"/>
                </a:solidFill>
              </a:rPr>
              <a:t>·  Title: </a:t>
            </a:r>
            <a:r>
              <a:rPr lang="en-US" dirty="0" smtClean="0"/>
              <a:t>[Old Ford's Theater, where Lincoln was assassinated] </a:t>
            </a:r>
          </a:p>
          <a:p>
            <a:pPr algn="l"/>
            <a:r>
              <a:rPr lang="en-US" dirty="0" smtClean="0">
                <a:solidFill>
                  <a:schemeClr val="bg1"/>
                </a:solidFill>
              </a:rPr>
              <a:t>·  Related Names: </a:t>
            </a:r>
            <a:r>
              <a:rPr lang="en-US" dirty="0" smtClean="0"/>
              <a:t/>
            </a:r>
            <a:br>
              <a:rPr lang="en-US" dirty="0" smtClean="0"/>
            </a:br>
            <a:r>
              <a:rPr lang="en-US" dirty="0" smtClean="0"/>
              <a:t>   </a:t>
            </a:r>
            <a:r>
              <a:rPr lang="en-US" u="sng" dirty="0" smtClean="0">
                <a:hlinkClick r:id="rId2"/>
              </a:rPr>
              <a:t>Detroit Publishing Co.</a:t>
            </a:r>
            <a:r>
              <a:rPr lang="en-US" dirty="0" smtClean="0"/>
              <a:t> , publisher</a:t>
            </a:r>
          </a:p>
          <a:p>
            <a:pPr algn="l"/>
            <a:r>
              <a:rPr lang="en-US" u="sng" dirty="0" smtClean="0">
                <a:hlinkClick r:id="rId3"/>
              </a:rPr>
              <a:t>http://www.loc.gov/pictures/item/det1994014332/PP</a:t>
            </a:r>
            <a:r>
              <a:rPr lang="en-US" u="sng" dirty="0" smtClean="0">
                <a:hlinkClick r:id="rId3"/>
              </a:rPr>
              <a:t>/</a:t>
            </a:r>
            <a:endParaRPr lang="en-US" u="sng" dirty="0" smtClean="0"/>
          </a:p>
          <a:p>
            <a:pPr algn="l"/>
            <a:endParaRPr lang="en-US" dirty="0" smtClean="0"/>
          </a:p>
          <a:p>
            <a:endParaRPr lang="en-US" dirty="0"/>
          </a:p>
        </p:txBody>
      </p:sp>
      <p:pic>
        <p:nvPicPr>
          <p:cNvPr id="6" name="panhack" descr="[Old Ford's Theater, where Lincoln was assassinated]"/>
          <p:cNvPicPr/>
          <p:nvPr/>
        </p:nvPicPr>
        <p:blipFill>
          <a:blip r:embed="rId4" cstate="print"/>
          <a:srcRect/>
          <a:stretch>
            <a:fillRect/>
          </a:stretch>
        </p:blipFill>
        <p:spPr bwMode="auto">
          <a:xfrm>
            <a:off x="0" y="0"/>
            <a:ext cx="48768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724400" y="152400"/>
            <a:ext cx="3886200" cy="6553200"/>
          </a:xfrm>
        </p:spPr>
        <p:txBody>
          <a:bodyPr>
            <a:normAutofit/>
          </a:bodyPr>
          <a:lstStyle/>
          <a:p>
            <a:pPr algn="l"/>
            <a:r>
              <a:rPr lang="en-US" sz="2000" dirty="0" smtClean="0">
                <a:solidFill>
                  <a:schemeClr val="bg1"/>
                </a:solidFill>
              </a:rPr>
              <a:t>*</a:t>
            </a:r>
            <a:r>
              <a:rPr lang="en-US" sz="2000" b="1" dirty="0" smtClean="0">
                <a:solidFill>
                  <a:schemeClr val="bg1"/>
                </a:solidFill>
              </a:rPr>
              <a:t>Title</a:t>
            </a:r>
            <a:r>
              <a:rPr lang="en-US" sz="2000" dirty="0" smtClean="0">
                <a:solidFill>
                  <a:schemeClr val="bg1"/>
                </a:solidFill>
              </a:rPr>
              <a:t>:</a:t>
            </a:r>
            <a:r>
              <a:rPr lang="en-US" sz="2000" dirty="0">
                <a:solidFill>
                  <a:schemeClr val="bg1"/>
                </a:solidFill>
              </a:rPr>
              <a:t> </a:t>
            </a:r>
            <a:r>
              <a:rPr lang="en-US" sz="2000" dirty="0"/>
              <a:t>Declaration, Praecipe in Faith v. Vandeveer, [</a:t>
            </a:r>
            <a:r>
              <a:rPr lang="en-US" sz="2000" b="1" dirty="0"/>
              <a:t>Law</a:t>
            </a:r>
            <a:r>
              <a:rPr lang="en-US" sz="2000" dirty="0"/>
              <a:t> papers</a:t>
            </a:r>
            <a:r>
              <a:rPr lang="en-US" sz="2000" dirty="0" smtClean="0"/>
              <a:t>].</a:t>
            </a:r>
          </a:p>
          <a:p>
            <a:pPr algn="l"/>
            <a:r>
              <a:rPr lang="en-US" sz="2000" dirty="0" smtClean="0">
                <a:solidFill>
                  <a:schemeClr val="bg1"/>
                </a:solidFill>
              </a:rPr>
              <a:t>*</a:t>
            </a:r>
            <a:r>
              <a:rPr lang="en-US" sz="2000" b="1" dirty="0">
                <a:solidFill>
                  <a:schemeClr val="bg1"/>
                </a:solidFill>
              </a:rPr>
              <a:t> </a:t>
            </a:r>
            <a:r>
              <a:rPr lang="en-US" sz="2000" b="1" dirty="0" smtClean="0">
                <a:solidFill>
                  <a:schemeClr val="bg1"/>
                </a:solidFill>
              </a:rPr>
              <a:t>Author/Creator:</a:t>
            </a:r>
            <a:endParaRPr lang="en-US" sz="2000" b="1" dirty="0">
              <a:solidFill>
                <a:schemeClr val="bg1"/>
              </a:solidFill>
            </a:endParaRPr>
          </a:p>
          <a:p>
            <a:pPr algn="l"/>
            <a:r>
              <a:rPr lang="en-US" sz="2000" dirty="0"/>
              <a:t>Author: </a:t>
            </a:r>
            <a:r>
              <a:rPr lang="en-US" sz="2000" dirty="0" smtClean="0"/>
              <a:t>Abraham Lincoln</a:t>
            </a:r>
            <a:r>
              <a:rPr lang="en-US" sz="2000" dirty="0"/>
              <a:t/>
            </a:r>
            <a:br>
              <a:rPr lang="en-US" sz="2000" dirty="0"/>
            </a:br>
            <a:r>
              <a:rPr lang="en-US" sz="2000" dirty="0"/>
              <a:t>Author: </a:t>
            </a:r>
            <a:r>
              <a:rPr lang="en-US" sz="2000" dirty="0" smtClean="0"/>
              <a:t>William Henry Herndon</a:t>
            </a:r>
          </a:p>
          <a:p>
            <a:pPr algn="l"/>
            <a:r>
              <a:rPr lang="en-US" sz="2000" dirty="0" smtClean="0">
                <a:solidFill>
                  <a:schemeClr val="bg1"/>
                </a:solidFill>
              </a:rPr>
              <a:t>*Summary</a:t>
            </a:r>
            <a:r>
              <a:rPr lang="en-US" sz="2000" dirty="0">
                <a:solidFill>
                  <a:schemeClr val="bg1"/>
                </a:solidFill>
              </a:rPr>
              <a:t>: </a:t>
            </a:r>
            <a:r>
              <a:rPr lang="en-US" sz="2000" dirty="0"/>
              <a:t>Faith retained Lincoln and Herndon and sued Vandeveer to recover a horse, seeking $100 in damages. Faith claimed that he owned the horse and that Vandeveer refused to return it. The court dismissed the </a:t>
            </a:r>
            <a:r>
              <a:rPr lang="en-US" sz="2000" b="1" dirty="0"/>
              <a:t>case</a:t>
            </a:r>
            <a:r>
              <a:rPr lang="en-US" sz="2000" dirty="0"/>
              <a:t> for lack of prosecution</a:t>
            </a:r>
            <a:r>
              <a:rPr lang="en-US" sz="2000" dirty="0" smtClean="0"/>
              <a:t>.</a:t>
            </a:r>
          </a:p>
          <a:p>
            <a:pPr algn="l"/>
            <a:r>
              <a:rPr lang="en-US" sz="2000" b="1" dirty="0" smtClean="0">
                <a:solidFill>
                  <a:schemeClr val="bg1"/>
                </a:solidFill>
              </a:rPr>
              <a:t>*Digital </a:t>
            </a:r>
            <a:r>
              <a:rPr lang="en-US" sz="2000" b="1" dirty="0">
                <a:solidFill>
                  <a:schemeClr val="bg1"/>
                </a:solidFill>
              </a:rPr>
              <a:t>ID</a:t>
            </a:r>
          </a:p>
          <a:p>
            <a:pPr algn="l"/>
            <a:r>
              <a:rPr lang="en-US" sz="2000" dirty="0"/>
              <a:t>lprbscsm scsm1430</a:t>
            </a:r>
            <a:br>
              <a:rPr lang="en-US" sz="2000" dirty="0"/>
            </a:br>
            <a:r>
              <a:rPr lang="en-US" sz="2000" u="sng" dirty="0">
                <a:hlinkClick r:id="rId2"/>
              </a:rPr>
              <a:t>http://hdl.loc.gov/loc.rbc/lprbscsm.scsm1430</a:t>
            </a:r>
            <a:endParaRPr lang="en-US" sz="2000" dirty="0"/>
          </a:p>
          <a:p>
            <a:endParaRPr lang="en-US" sz="2000" dirty="0"/>
          </a:p>
          <a:p>
            <a:endParaRPr lang="en-US" dirty="0"/>
          </a:p>
          <a:p>
            <a:endParaRPr lang="en-US" dirty="0" smtClean="0"/>
          </a:p>
          <a:p>
            <a:endParaRPr lang="en-US" dirty="0" smtClean="0"/>
          </a:p>
          <a:p>
            <a:endParaRPr lang="en-US" dirty="0"/>
          </a:p>
          <a:p>
            <a:endParaRPr lang="en-US" dirty="0"/>
          </a:p>
        </p:txBody>
      </p:sp>
      <p:pic>
        <p:nvPicPr>
          <p:cNvPr id="4" name="Picture 3" descr="Image 1 of 4, Declaration, Praecipe in Faith v. Vandeveer, [Law "/>
          <p:cNvPicPr/>
          <p:nvPr/>
        </p:nvPicPr>
        <p:blipFill>
          <a:blip r:embed="rId3" cstate="print"/>
          <a:srcRect/>
          <a:stretch>
            <a:fillRect/>
          </a:stretch>
        </p:blipFill>
        <p:spPr bwMode="auto">
          <a:xfrm>
            <a:off x="0" y="0"/>
            <a:ext cx="43434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1 of 2, Bill for Divorce in Jackson v. Jackson, [Law paper"/>
          <p:cNvPicPr/>
          <p:nvPr/>
        </p:nvPicPr>
        <p:blipFill>
          <a:blip r:embed="rId2" cstate="print"/>
          <a:srcRect/>
          <a:stretch>
            <a:fillRect/>
          </a:stretch>
        </p:blipFill>
        <p:spPr bwMode="auto">
          <a:xfrm>
            <a:off x="0" y="0"/>
            <a:ext cx="4343400" cy="6858000"/>
          </a:xfrm>
          <a:prstGeom prst="rect">
            <a:avLst/>
          </a:prstGeom>
          <a:noFill/>
          <a:ln w="9525">
            <a:noFill/>
            <a:miter lim="800000"/>
            <a:headEnd/>
            <a:tailEnd/>
          </a:ln>
        </p:spPr>
      </p:pic>
      <p:sp>
        <p:nvSpPr>
          <p:cNvPr id="7" name="Subtitle 6"/>
          <p:cNvSpPr>
            <a:spLocks noGrp="1"/>
          </p:cNvSpPr>
          <p:nvPr>
            <p:ph type="subTitle" idx="1"/>
          </p:nvPr>
        </p:nvSpPr>
        <p:spPr>
          <a:xfrm>
            <a:off x="4648200" y="0"/>
            <a:ext cx="4038600" cy="6858000"/>
          </a:xfrm>
        </p:spPr>
        <p:txBody>
          <a:bodyPr/>
          <a:lstStyle/>
          <a:p>
            <a:pPr algn="l"/>
            <a:r>
              <a:rPr lang="en-US" sz="2000" dirty="0" smtClean="0">
                <a:solidFill>
                  <a:schemeClr val="bg1"/>
                </a:solidFill>
              </a:rPr>
              <a:t>*Title: </a:t>
            </a:r>
            <a:r>
              <a:rPr lang="en-US" sz="2000" dirty="0"/>
              <a:t>Bill for Divorce in Jackson v. Jackson, [Law papers</a:t>
            </a:r>
            <a:r>
              <a:rPr lang="en-US" sz="2000" dirty="0" smtClean="0"/>
              <a:t>].</a:t>
            </a:r>
          </a:p>
          <a:p>
            <a:pPr algn="l"/>
            <a:r>
              <a:rPr lang="en-US" sz="2000" dirty="0" smtClean="0">
                <a:solidFill>
                  <a:schemeClr val="bg1"/>
                </a:solidFill>
              </a:rPr>
              <a:t>*</a:t>
            </a:r>
            <a:r>
              <a:rPr lang="en-US" sz="2000" dirty="0">
                <a:solidFill>
                  <a:schemeClr val="bg1"/>
                </a:solidFill>
              </a:rPr>
              <a:t>Author/Creator</a:t>
            </a:r>
          </a:p>
          <a:p>
            <a:pPr algn="l"/>
            <a:r>
              <a:rPr lang="en-US" sz="2000" dirty="0"/>
              <a:t>Author: </a:t>
            </a:r>
            <a:r>
              <a:rPr lang="en-US" sz="2000" dirty="0" smtClean="0"/>
              <a:t>Abraham Lincoln</a:t>
            </a:r>
            <a:r>
              <a:rPr lang="en-US" sz="2000" dirty="0"/>
              <a:t/>
            </a:r>
            <a:br>
              <a:rPr lang="en-US" sz="2000" dirty="0"/>
            </a:br>
            <a:r>
              <a:rPr lang="en-US" sz="2000" dirty="0"/>
              <a:t>Author: </a:t>
            </a:r>
            <a:r>
              <a:rPr lang="en-US" sz="2000" dirty="0" smtClean="0"/>
              <a:t>.Stephen T. Logan</a:t>
            </a:r>
          </a:p>
          <a:p>
            <a:pPr algn="l"/>
            <a:r>
              <a:rPr lang="en-US" sz="2000" dirty="0" smtClean="0">
                <a:solidFill>
                  <a:schemeClr val="bg1"/>
                </a:solidFill>
              </a:rPr>
              <a:t>*</a:t>
            </a:r>
            <a:r>
              <a:rPr lang="en-US" sz="2000" dirty="0">
                <a:solidFill>
                  <a:schemeClr val="bg1"/>
                </a:solidFill>
              </a:rPr>
              <a:t>Summary: </a:t>
            </a:r>
            <a:r>
              <a:rPr lang="en-US" sz="2000" dirty="0"/>
              <a:t>John Jackson retained Logan and Lincoln and sued Maria Jackson for divorce on the grounds of adultery. The court ruled for John Jackson and granted the divorce</a:t>
            </a:r>
            <a:r>
              <a:rPr lang="en-US" sz="2000" dirty="0" smtClean="0"/>
              <a:t>.</a:t>
            </a:r>
          </a:p>
          <a:p>
            <a:pPr algn="l"/>
            <a:r>
              <a:rPr lang="en-US" sz="2000" b="1" dirty="0" smtClean="0">
                <a:solidFill>
                  <a:schemeClr val="bg1"/>
                </a:solidFill>
              </a:rPr>
              <a:t>*Digital ID:</a:t>
            </a:r>
            <a:endParaRPr lang="en-US" sz="2000" b="1" dirty="0">
              <a:solidFill>
                <a:schemeClr val="bg1"/>
              </a:solidFill>
            </a:endParaRPr>
          </a:p>
          <a:p>
            <a:pPr algn="l"/>
            <a:r>
              <a:rPr lang="en-US" sz="2000" dirty="0"/>
              <a:t>lprbscsm scsm1406</a:t>
            </a:r>
            <a:br>
              <a:rPr lang="en-US" sz="2000" dirty="0"/>
            </a:br>
            <a:r>
              <a:rPr lang="en-US" sz="2000" dirty="0">
                <a:hlinkClick r:id="rId3"/>
              </a:rPr>
              <a:t>http://</a:t>
            </a:r>
            <a:r>
              <a:rPr lang="en-US" sz="2000" dirty="0" smtClean="0">
                <a:hlinkClick r:id="rId3"/>
              </a:rPr>
              <a:t>hdl.loc.gov/loc.rbc/lprbscsm.scsm1406</a:t>
            </a:r>
            <a:endParaRPr lang="en-US" sz="2000" dirty="0" smtClean="0"/>
          </a:p>
          <a:p>
            <a:pPr algn="l"/>
            <a:endParaRPr lang="en-US" sz="2000" dirty="0"/>
          </a:p>
          <a:p>
            <a:pPr algn="l"/>
            <a:endParaRPr lang="en-US" sz="2000" dirty="0"/>
          </a:p>
          <a:p>
            <a:pPr algn="l"/>
            <a:endParaRPr lang="en-US" sz="2000" dirty="0"/>
          </a:p>
          <a:p>
            <a:pPr algn="l"/>
            <a:endParaRPr lang="en-US" sz="2000" dirty="0"/>
          </a:p>
          <a:p>
            <a:pPr algn="l"/>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1 of 8, Demurrer, Plea in Smith v. Campbell, [Law papers]."/>
          <p:cNvPicPr/>
          <p:nvPr/>
        </p:nvPicPr>
        <p:blipFill>
          <a:blip r:embed="rId2" cstate="print"/>
          <a:srcRect/>
          <a:stretch>
            <a:fillRect/>
          </a:stretch>
        </p:blipFill>
        <p:spPr bwMode="auto">
          <a:xfrm>
            <a:off x="0" y="0"/>
            <a:ext cx="4800600" cy="6858000"/>
          </a:xfrm>
          <a:prstGeom prst="rect">
            <a:avLst/>
          </a:prstGeom>
          <a:noFill/>
          <a:ln w="9525">
            <a:noFill/>
            <a:miter lim="800000"/>
            <a:headEnd/>
            <a:tailEnd/>
          </a:ln>
        </p:spPr>
      </p:pic>
      <p:sp>
        <p:nvSpPr>
          <p:cNvPr id="5" name="Subtitle 4"/>
          <p:cNvSpPr>
            <a:spLocks noGrp="1"/>
          </p:cNvSpPr>
          <p:nvPr>
            <p:ph type="subTitle" idx="1"/>
          </p:nvPr>
        </p:nvSpPr>
        <p:spPr>
          <a:xfrm>
            <a:off x="4876800" y="0"/>
            <a:ext cx="4267200" cy="6858000"/>
          </a:xfrm>
        </p:spPr>
        <p:txBody>
          <a:bodyPr>
            <a:normAutofit fontScale="77500" lnSpcReduction="20000"/>
          </a:bodyPr>
          <a:lstStyle/>
          <a:p>
            <a:pPr algn="l"/>
            <a:r>
              <a:rPr lang="en-US" sz="2300" b="1" dirty="0" smtClean="0">
                <a:solidFill>
                  <a:schemeClr val="bg1"/>
                </a:solidFill>
              </a:rPr>
              <a:t>*Item Title</a:t>
            </a:r>
          </a:p>
          <a:p>
            <a:pPr algn="l"/>
            <a:r>
              <a:rPr lang="en-US" sz="2300" dirty="0" smtClean="0"/>
              <a:t>Demurrer, Plea in Smith v. Campbell, [Law papers].</a:t>
            </a:r>
          </a:p>
          <a:p>
            <a:pPr algn="l"/>
            <a:r>
              <a:rPr lang="en-US" sz="2300" dirty="0" smtClean="0">
                <a:solidFill>
                  <a:schemeClr val="bg1"/>
                </a:solidFill>
              </a:rPr>
              <a:t>*</a:t>
            </a:r>
            <a:r>
              <a:rPr lang="en-US" sz="2300" b="1" dirty="0" smtClean="0">
                <a:solidFill>
                  <a:schemeClr val="bg1"/>
                </a:solidFill>
              </a:rPr>
              <a:t>Author/Creator</a:t>
            </a:r>
          </a:p>
          <a:p>
            <a:pPr algn="l"/>
            <a:r>
              <a:rPr lang="en-US" sz="2300" dirty="0" smtClean="0">
                <a:solidFill>
                  <a:schemeClr val="tx1"/>
                </a:solidFill>
              </a:rPr>
              <a:t>Author: </a:t>
            </a:r>
            <a:r>
              <a:rPr lang="en-US" sz="2300" u="sng" dirty="0" smtClean="0">
                <a:solidFill>
                  <a:schemeClr val="tx1"/>
                </a:solidFill>
                <a:hlinkClick r:id="rId3"/>
              </a:rPr>
              <a:t>Murphy, Attny</a:t>
            </a:r>
            <a:r>
              <a:rPr lang="en-US" sz="2300" dirty="0" smtClean="0">
                <a:solidFill>
                  <a:schemeClr val="tx1"/>
                </a:solidFill>
              </a:rPr>
              <a:t/>
            </a:r>
            <a:br>
              <a:rPr lang="en-US" sz="2300" dirty="0" smtClean="0">
                <a:solidFill>
                  <a:schemeClr val="tx1"/>
                </a:solidFill>
              </a:rPr>
            </a:br>
            <a:r>
              <a:rPr lang="en-US" sz="2300" dirty="0" smtClean="0">
                <a:solidFill>
                  <a:schemeClr val="tx1"/>
                </a:solidFill>
              </a:rPr>
              <a:t>Author: </a:t>
            </a:r>
            <a:r>
              <a:rPr lang="en-US" sz="2300" u="sng" dirty="0" smtClean="0">
                <a:solidFill>
                  <a:schemeClr val="tx1"/>
                </a:solidFill>
                <a:hlinkClick r:id="rId4"/>
              </a:rPr>
              <a:t>Drake, Attrny</a:t>
            </a:r>
            <a:r>
              <a:rPr lang="en-US" sz="2300" dirty="0" smtClean="0">
                <a:solidFill>
                  <a:schemeClr val="tx1"/>
                </a:solidFill>
              </a:rPr>
              <a:t/>
            </a:r>
            <a:br>
              <a:rPr lang="en-US" sz="2300" dirty="0" smtClean="0">
                <a:solidFill>
                  <a:schemeClr val="tx1"/>
                </a:solidFill>
              </a:rPr>
            </a:br>
            <a:r>
              <a:rPr lang="en-US" sz="2300" dirty="0" smtClean="0">
                <a:solidFill>
                  <a:schemeClr val="tx1"/>
                </a:solidFill>
              </a:rPr>
              <a:t>Author: </a:t>
            </a:r>
            <a:r>
              <a:rPr lang="en-US" sz="2300" u="sng" dirty="0" smtClean="0">
                <a:solidFill>
                  <a:schemeClr val="tx1"/>
                </a:solidFill>
                <a:hlinkClick r:id="rId5"/>
              </a:rPr>
              <a:t>Davis, Attny</a:t>
            </a:r>
            <a:endParaRPr lang="en-US" sz="2300" u="sng" dirty="0" smtClean="0">
              <a:solidFill>
                <a:schemeClr val="tx1"/>
              </a:solidFill>
            </a:endParaRPr>
          </a:p>
          <a:p>
            <a:pPr algn="l"/>
            <a:r>
              <a:rPr lang="en-US" sz="2300" dirty="0" smtClean="0">
                <a:solidFill>
                  <a:schemeClr val="bg1"/>
                </a:solidFill>
              </a:rPr>
              <a:t>*Summary: </a:t>
            </a:r>
            <a:r>
              <a:rPr lang="en-US" sz="2300" dirty="0" smtClean="0"/>
              <a:t>Campbell sued Smith in an action of slander and requested $2,000 in damages. Campbell, the state's attorney, claimed that Smith publicly accused him of drunkenness, neglect of duty, and collusion by purposefully drawing defective indictments through which grocery owners might escape punishment for unlawfully selling liquor in quantities of less than one quart. Smith pleaded not guilty, but the jury found for Campbell and awarded $450. Smith appealed to the </a:t>
            </a:r>
            <a:r>
              <a:rPr lang="en-US" sz="2300" b="1" dirty="0" smtClean="0"/>
              <a:t>Illinois</a:t>
            </a:r>
            <a:r>
              <a:rPr lang="en-US" sz="2300" dirty="0" smtClean="0"/>
              <a:t> Supreme </a:t>
            </a:r>
            <a:r>
              <a:rPr lang="en-US" sz="2300" b="1" dirty="0" smtClean="0"/>
              <a:t>Court</a:t>
            </a:r>
            <a:r>
              <a:rPr lang="en-US" sz="2300" dirty="0" smtClean="0"/>
              <a:t> on the grounds that the verdict contradicted the evidence. The </a:t>
            </a:r>
            <a:r>
              <a:rPr lang="en-US" sz="2300" b="1" dirty="0" smtClean="0"/>
              <a:t>court</a:t>
            </a:r>
            <a:r>
              <a:rPr lang="en-US" sz="2300" dirty="0" smtClean="0"/>
              <a:t> dismissed the appeal after Smith failed to file the </a:t>
            </a:r>
            <a:r>
              <a:rPr lang="en-US" sz="2300" b="1" dirty="0" smtClean="0"/>
              <a:t>court</a:t>
            </a:r>
            <a:r>
              <a:rPr lang="en-US" sz="2300" dirty="0" smtClean="0"/>
              <a:t> record on time. Lincoln represented Campbell in the trial and the appeal</a:t>
            </a:r>
            <a:endParaRPr lang="en-US" sz="2300" dirty="0" smtClean="0">
              <a:solidFill>
                <a:schemeClr val="tx1"/>
              </a:solidFill>
            </a:endParaRPr>
          </a:p>
          <a:p>
            <a:pPr algn="l"/>
            <a:r>
              <a:rPr lang="en-US" sz="2300" b="1" dirty="0" smtClean="0">
                <a:solidFill>
                  <a:schemeClr val="bg1"/>
                </a:solidFill>
              </a:rPr>
              <a:t>*Digital ID</a:t>
            </a:r>
            <a:endParaRPr lang="en-US" sz="2300" dirty="0" smtClean="0">
              <a:solidFill>
                <a:schemeClr val="bg1"/>
              </a:solidFill>
            </a:endParaRPr>
          </a:p>
          <a:p>
            <a:pPr algn="l"/>
            <a:r>
              <a:rPr lang="en-US" sz="2300" dirty="0" smtClean="0"/>
              <a:t>lprbscsm scsm1554</a:t>
            </a:r>
            <a:br>
              <a:rPr lang="en-US" sz="2300" dirty="0" smtClean="0"/>
            </a:br>
            <a:r>
              <a:rPr lang="en-US" sz="2300" dirty="0" smtClean="0">
                <a:hlinkClick r:id="rId6"/>
              </a:rPr>
              <a:t>http://hdl.loc.gov/loc.rbc/lprbscsm.scsm1554</a:t>
            </a:r>
            <a:endParaRPr lang="en-US" sz="2300" dirty="0" smtClean="0"/>
          </a:p>
          <a:p>
            <a:pPr algn="l"/>
            <a:endParaRPr lang="en-US" sz="2600" dirty="0" smtClean="0"/>
          </a:p>
          <a:p>
            <a:pPr algn="l"/>
            <a:endParaRPr lang="en-US"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1 of 2, The new picture of the eagle."/>
          <p:cNvPicPr/>
          <p:nvPr/>
        </p:nvPicPr>
        <p:blipFill>
          <a:blip r:embed="rId2" cstate="print"/>
          <a:srcRect/>
          <a:stretch>
            <a:fillRect/>
          </a:stretch>
        </p:blipFill>
        <p:spPr bwMode="auto">
          <a:xfrm>
            <a:off x="0" y="0"/>
            <a:ext cx="4267200" cy="6858000"/>
          </a:xfrm>
          <a:prstGeom prst="rect">
            <a:avLst/>
          </a:prstGeom>
          <a:noFill/>
          <a:ln w="9525">
            <a:noFill/>
            <a:miter lim="800000"/>
            <a:headEnd/>
            <a:tailEnd/>
          </a:ln>
        </p:spPr>
      </p:pic>
      <p:sp>
        <p:nvSpPr>
          <p:cNvPr id="5" name="Subtitle 4"/>
          <p:cNvSpPr>
            <a:spLocks noGrp="1"/>
          </p:cNvSpPr>
          <p:nvPr>
            <p:ph type="subTitle" idx="1"/>
          </p:nvPr>
        </p:nvSpPr>
        <p:spPr>
          <a:xfrm>
            <a:off x="4419600" y="0"/>
            <a:ext cx="4191000" cy="6858000"/>
          </a:xfrm>
        </p:spPr>
        <p:txBody>
          <a:bodyPr/>
          <a:lstStyle/>
          <a:p>
            <a:pPr algn="l"/>
            <a:r>
              <a:rPr lang="en-US" sz="2400" b="1" dirty="0" smtClean="0">
                <a:solidFill>
                  <a:schemeClr val="bg1"/>
                </a:solidFill>
              </a:rPr>
              <a:t>*Item Title</a:t>
            </a:r>
          </a:p>
          <a:p>
            <a:pPr algn="l"/>
            <a:r>
              <a:rPr lang="en-US" sz="2400" dirty="0" smtClean="0"/>
              <a:t>The new picture of the eagle.</a:t>
            </a:r>
          </a:p>
          <a:p>
            <a:pPr algn="l"/>
            <a:r>
              <a:rPr lang="en-US" sz="2400" b="1" dirty="0" smtClean="0">
                <a:solidFill>
                  <a:schemeClr val="bg1"/>
                </a:solidFill>
              </a:rPr>
              <a:t>*Created/Published</a:t>
            </a:r>
          </a:p>
          <a:p>
            <a:pPr algn="l"/>
            <a:r>
              <a:rPr lang="en-US" sz="2400" dirty="0" smtClean="0"/>
              <a:t>May 30, 1865</a:t>
            </a:r>
            <a:br>
              <a:rPr lang="en-US" sz="2400" dirty="0" smtClean="0"/>
            </a:br>
            <a:r>
              <a:rPr lang="en-US" sz="2400" dirty="0" smtClean="0"/>
              <a:t>Chicago, </a:t>
            </a:r>
            <a:r>
              <a:rPr lang="en-US" sz="2400" b="1" dirty="0" smtClean="0"/>
              <a:t>Illinois</a:t>
            </a:r>
            <a:r>
              <a:rPr lang="en-US" sz="2400" dirty="0" smtClean="0"/>
              <a:t/>
            </a:r>
            <a:br>
              <a:rPr lang="en-US" sz="2400" dirty="0" smtClean="0"/>
            </a:br>
            <a:r>
              <a:rPr lang="en-US" sz="2400" dirty="0" smtClean="0"/>
              <a:t>Sewell &amp; Spalding</a:t>
            </a:r>
          </a:p>
          <a:p>
            <a:pPr algn="l"/>
            <a:r>
              <a:rPr lang="en-US" sz="2400" b="1" dirty="0" smtClean="0">
                <a:solidFill>
                  <a:schemeClr val="bg1"/>
                </a:solidFill>
              </a:rPr>
              <a:t>*Digital ID</a:t>
            </a:r>
          </a:p>
          <a:p>
            <a:pPr algn="l"/>
            <a:r>
              <a:rPr lang="en-US" sz="2400" dirty="0" smtClean="0"/>
              <a:t>lprbscsm scsm0514</a:t>
            </a:r>
            <a:br>
              <a:rPr lang="en-US" sz="2400" dirty="0" smtClean="0"/>
            </a:br>
            <a:r>
              <a:rPr lang="en-US" sz="2400" dirty="0" smtClean="0">
                <a:hlinkClick r:id="rId3"/>
              </a:rPr>
              <a:t>http://hdl.loc.gov/loc.rbc/lprbscsm.scsm0514</a:t>
            </a:r>
            <a:endParaRPr lang="en-US" sz="2400" dirty="0" smtClean="0"/>
          </a:p>
          <a:p>
            <a:pPr algn="l"/>
            <a:endParaRPr lang="en-US" sz="2400" dirty="0" smtClean="0"/>
          </a:p>
          <a:p>
            <a:pPr algn="l"/>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600200" y="3810000"/>
            <a:ext cx="6324600" cy="3048000"/>
          </a:xfrm>
        </p:spPr>
        <p:txBody>
          <a:bodyPr/>
          <a:lstStyle/>
          <a:p>
            <a:pPr algn="l"/>
            <a:r>
              <a:rPr lang="en-US" sz="1800" b="1" dirty="0" smtClean="0">
                <a:solidFill>
                  <a:schemeClr val="bg1"/>
                </a:solidFill>
              </a:rPr>
              <a:t>*Item Title</a:t>
            </a:r>
          </a:p>
          <a:p>
            <a:pPr algn="l"/>
            <a:r>
              <a:rPr lang="en-US" sz="1800" dirty="0" smtClean="0"/>
              <a:t>The home of </a:t>
            </a:r>
            <a:r>
              <a:rPr lang="en-US" sz="1800" b="1" dirty="0" smtClean="0"/>
              <a:t>Abraham</a:t>
            </a:r>
            <a:r>
              <a:rPr lang="en-US" sz="1800" dirty="0" smtClean="0"/>
              <a:t> Lincoln, [in Springfield, </a:t>
            </a:r>
            <a:r>
              <a:rPr lang="en-US" sz="1800" b="1" dirty="0" smtClean="0"/>
              <a:t>Illinois</a:t>
            </a:r>
            <a:r>
              <a:rPr lang="en-US" sz="1800" dirty="0" smtClean="0"/>
              <a:t>].</a:t>
            </a:r>
          </a:p>
          <a:p>
            <a:pPr algn="l"/>
            <a:r>
              <a:rPr lang="en-US" sz="1800" b="1" dirty="0" smtClean="0">
                <a:solidFill>
                  <a:schemeClr val="bg1"/>
                </a:solidFill>
              </a:rPr>
              <a:t>*Author/Creator</a:t>
            </a:r>
          </a:p>
          <a:p>
            <a:pPr algn="l"/>
            <a:r>
              <a:rPr lang="en-US" sz="1800" dirty="0" smtClean="0"/>
              <a:t>Engraver: John C. McRae</a:t>
            </a:r>
            <a:br>
              <a:rPr lang="en-US" sz="1800" dirty="0" smtClean="0"/>
            </a:br>
            <a:r>
              <a:rPr lang="en-US" sz="1800" dirty="0" smtClean="0"/>
              <a:t>Artist: Paul Dixon</a:t>
            </a:r>
            <a:br>
              <a:rPr lang="en-US" sz="1800" dirty="0" smtClean="0"/>
            </a:br>
            <a:r>
              <a:rPr lang="en-US" sz="1800" dirty="0" smtClean="0"/>
              <a:t>Artist: Waud Ward</a:t>
            </a:r>
          </a:p>
          <a:p>
            <a:pPr algn="l"/>
            <a:r>
              <a:rPr lang="en-US" sz="1800" b="1" dirty="0" smtClean="0">
                <a:solidFill>
                  <a:schemeClr val="bg1"/>
                </a:solidFill>
              </a:rPr>
              <a:t>*Digital ID</a:t>
            </a:r>
            <a:endParaRPr lang="en-US" sz="1800" dirty="0" smtClean="0">
              <a:solidFill>
                <a:schemeClr val="bg1"/>
              </a:solidFill>
            </a:endParaRPr>
          </a:p>
          <a:p>
            <a:pPr algn="l"/>
            <a:r>
              <a:rPr lang="en-US" sz="1800" dirty="0" smtClean="0"/>
              <a:t>lprbscsm scsm0658</a:t>
            </a:r>
            <a:br>
              <a:rPr lang="en-US" sz="1800" dirty="0" smtClean="0"/>
            </a:br>
            <a:r>
              <a:rPr lang="en-US" sz="1800" dirty="0" smtClean="0">
                <a:hlinkClick r:id="rId2"/>
              </a:rPr>
              <a:t>http://hdl.loc.gov/loc.rbc/lprbscsm.scsm0658</a:t>
            </a:r>
            <a:endParaRPr lang="en-US" sz="1800" dirty="0" smtClean="0"/>
          </a:p>
          <a:p>
            <a:pPr algn="l"/>
            <a:endParaRPr lang="en-US" sz="1800" dirty="0" smtClean="0"/>
          </a:p>
          <a:p>
            <a:pPr algn="l"/>
            <a:endParaRPr lang="en-US" sz="1800" dirty="0" smtClean="0"/>
          </a:p>
          <a:p>
            <a:pPr algn="l"/>
            <a:endParaRPr lang="en-US" sz="1800" dirty="0" smtClean="0"/>
          </a:p>
          <a:p>
            <a:pPr algn="l"/>
            <a:endParaRPr lang="en-US" dirty="0"/>
          </a:p>
        </p:txBody>
      </p:sp>
      <p:pic>
        <p:nvPicPr>
          <p:cNvPr id="5" name="Picture 4" descr="Image 1 of 1, The home of Abraham Lincoln, [in Springfield, Illi"/>
          <p:cNvPicPr/>
          <p:nvPr/>
        </p:nvPicPr>
        <p:blipFill>
          <a:blip r:embed="rId3" cstate="print"/>
          <a:srcRect/>
          <a:stretch>
            <a:fillRect/>
          </a:stretch>
        </p:blipFill>
        <p:spPr bwMode="auto">
          <a:xfrm>
            <a:off x="0" y="0"/>
            <a:ext cx="9144000" cy="3810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724400" y="304800"/>
            <a:ext cx="4419600" cy="6553200"/>
          </a:xfrm>
        </p:spPr>
        <p:txBody>
          <a:bodyPr>
            <a:normAutofit fontScale="85000" lnSpcReduction="10000"/>
          </a:bodyPr>
          <a:lstStyle/>
          <a:p>
            <a:pPr algn="l"/>
            <a:r>
              <a:rPr lang="en-US" sz="2400" dirty="0" smtClean="0">
                <a:solidFill>
                  <a:schemeClr val="bg1"/>
                </a:solidFill>
              </a:rPr>
              <a:t>*Title: </a:t>
            </a:r>
            <a:r>
              <a:rPr lang="en-US" sz="2400" dirty="0" smtClean="0"/>
              <a:t>[Abraham Lincoln, three-quarter length portrait, seated, facing right; hair parted on Lincoln's right side] </a:t>
            </a:r>
          </a:p>
          <a:p>
            <a:pPr algn="l"/>
            <a:r>
              <a:rPr lang="en-US" sz="2400" dirty="0" smtClean="0">
                <a:solidFill>
                  <a:schemeClr val="bg1"/>
                </a:solidFill>
              </a:rPr>
              <a:t>*Other Title: </a:t>
            </a:r>
            <a:r>
              <a:rPr lang="en-US" sz="2400" dirty="0" smtClean="0"/>
              <a:t>[Five dollar bill portrait of Abraham Lincoln]</a:t>
            </a:r>
          </a:p>
          <a:p>
            <a:pPr algn="l"/>
            <a:r>
              <a:rPr lang="en-US" sz="2400" dirty="0" smtClean="0">
                <a:solidFill>
                  <a:schemeClr val="bg1"/>
                </a:solidFill>
              </a:rPr>
              <a:t>*Creator: </a:t>
            </a:r>
            <a:r>
              <a:rPr lang="en-US" sz="2400" dirty="0" smtClean="0">
                <a:solidFill>
                  <a:schemeClr val="tx1"/>
                </a:solidFill>
              </a:rPr>
              <a:t>Anthony Berger</a:t>
            </a:r>
            <a:r>
              <a:rPr lang="en-US" sz="2400" dirty="0" smtClean="0"/>
              <a:t>, photographer </a:t>
            </a:r>
          </a:p>
          <a:p>
            <a:pPr algn="l"/>
            <a:r>
              <a:rPr lang="en-US" sz="2400" dirty="0" smtClean="0">
                <a:solidFill>
                  <a:schemeClr val="bg1"/>
                </a:solidFill>
              </a:rPr>
              <a:t>*Notes: </a:t>
            </a:r>
          </a:p>
          <a:p>
            <a:pPr lvl="0" algn="l"/>
            <a:r>
              <a:rPr lang="en-US" sz="2400" dirty="0" smtClean="0"/>
              <a:t>*Portrait used for the engraved bust of Lincoln that appeared on the United States five dollar bill for many years, from 1914 to 2007.</a:t>
            </a:r>
          </a:p>
          <a:p>
            <a:pPr lvl="0" algn="l"/>
            <a:r>
              <a:rPr lang="en-US" sz="2400" dirty="0" smtClean="0"/>
              <a:t>*Published in: Lincoln's photographs: a complete album / by Lloyd </a:t>
            </a:r>
            <a:r>
              <a:rPr lang="en-US" sz="2400" dirty="0" err="1" smtClean="0"/>
              <a:t>Ostendorf</a:t>
            </a:r>
            <a:r>
              <a:rPr lang="en-US" sz="2400" dirty="0" smtClean="0"/>
              <a:t>. Dayton, OH: </a:t>
            </a:r>
            <a:r>
              <a:rPr lang="en-US" sz="2400" dirty="0" err="1" smtClean="0"/>
              <a:t>Rockywood</a:t>
            </a:r>
            <a:r>
              <a:rPr lang="en-US" sz="2400" dirty="0" smtClean="0"/>
              <a:t> Press, 1998, p. 176-7.</a:t>
            </a:r>
          </a:p>
          <a:p>
            <a:pPr lvl="0" algn="l"/>
            <a:r>
              <a:rPr lang="en-US" sz="2400" dirty="0" smtClean="0"/>
              <a:t> </a:t>
            </a:r>
            <a:r>
              <a:rPr lang="en-US" sz="2400" dirty="0" smtClean="0">
                <a:solidFill>
                  <a:schemeClr val="bg1"/>
                </a:solidFill>
              </a:rPr>
              <a:t>*Bookmark This Record: </a:t>
            </a:r>
            <a:r>
              <a:rPr lang="en-US" sz="2400" dirty="0" smtClean="0"/>
              <a:t/>
            </a:r>
            <a:br>
              <a:rPr lang="en-US" sz="2400" dirty="0" smtClean="0"/>
            </a:br>
            <a:r>
              <a:rPr lang="en-US" sz="2400" u="sng" dirty="0" smtClean="0">
                <a:hlinkClick r:id="rId2"/>
              </a:rPr>
              <a:t>http://www.loc.gov/pictures/item/2009630693/</a:t>
            </a:r>
            <a:endParaRPr lang="en-US" sz="2400" dirty="0" smtClean="0"/>
          </a:p>
          <a:p>
            <a:pPr algn="l"/>
            <a:endParaRPr lang="en-US" sz="2000" dirty="0" smtClean="0"/>
          </a:p>
          <a:p>
            <a:pPr algn="l"/>
            <a:endParaRPr lang="en-US" sz="2000" dirty="0" smtClean="0"/>
          </a:p>
          <a:p>
            <a:pPr algn="l"/>
            <a:r>
              <a:rPr lang="en-US" sz="2000" dirty="0" smtClean="0"/>
              <a:t> </a:t>
            </a:r>
          </a:p>
          <a:p>
            <a:pPr algn="l"/>
            <a:endParaRPr lang="en-US" sz="2000" dirty="0" smtClean="0"/>
          </a:p>
          <a:p>
            <a:pPr algn="l"/>
            <a:endParaRPr lang="en-US" dirty="0">
              <a:solidFill>
                <a:schemeClr val="bg1"/>
              </a:solidFill>
            </a:endParaRPr>
          </a:p>
        </p:txBody>
      </p:sp>
      <p:pic>
        <p:nvPicPr>
          <p:cNvPr id="5" name="panhack" descr="[Abraham Lincoln, three-quarter length portrait, seated, facing right; hair parted on Lincoln's right side]"/>
          <p:cNvPicPr/>
          <p:nvPr/>
        </p:nvPicPr>
        <p:blipFill>
          <a:blip r:embed="rId3" cstate="print"/>
          <a:srcRect/>
          <a:stretch>
            <a:fillRect/>
          </a:stretch>
        </p:blipFill>
        <p:spPr bwMode="auto">
          <a:xfrm>
            <a:off x="0" y="0"/>
            <a:ext cx="472440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495800" y="0"/>
            <a:ext cx="4648200" cy="6858000"/>
          </a:xfrm>
        </p:spPr>
        <p:txBody>
          <a:bodyPr/>
          <a:lstStyle/>
          <a:p>
            <a:pPr algn="l"/>
            <a:r>
              <a:rPr lang="en-US" dirty="0" smtClean="0">
                <a:solidFill>
                  <a:schemeClr val="bg1"/>
                </a:solidFill>
              </a:rPr>
              <a:t>*Title:</a:t>
            </a:r>
            <a:r>
              <a:rPr lang="en-US" dirty="0" smtClean="0"/>
              <a:t> Abraham Lincoln </a:t>
            </a:r>
          </a:p>
          <a:p>
            <a:pPr algn="l"/>
            <a:r>
              <a:rPr lang="en-US" dirty="0" smtClean="0">
                <a:solidFill>
                  <a:schemeClr val="bg1"/>
                </a:solidFill>
              </a:rPr>
              <a:t>*Creator(s): </a:t>
            </a:r>
            <a:r>
              <a:rPr lang="en-US" u="sng" dirty="0" err="1" smtClean="0">
                <a:hlinkClick r:id="rId2"/>
              </a:rPr>
              <a:t>Bufford</a:t>
            </a:r>
            <a:r>
              <a:rPr lang="en-US" u="sng" dirty="0" smtClean="0">
                <a:hlinkClick r:id="rId2"/>
              </a:rPr>
              <a:t>, John H.</a:t>
            </a:r>
            <a:r>
              <a:rPr lang="en-US" dirty="0" smtClean="0"/>
              <a:t>, lithographer </a:t>
            </a:r>
          </a:p>
          <a:p>
            <a:pPr algn="l"/>
            <a:r>
              <a:rPr lang="en-US" dirty="0" smtClean="0">
                <a:solidFill>
                  <a:schemeClr val="bg1"/>
                </a:solidFill>
              </a:rPr>
              <a:t>*Date Created/Published: </a:t>
            </a:r>
            <a:r>
              <a:rPr lang="en-US" dirty="0" smtClean="0"/>
              <a:t>Boston : Issued from </a:t>
            </a:r>
            <a:r>
              <a:rPr lang="en-US" dirty="0" err="1" smtClean="0"/>
              <a:t>Bufford's</a:t>
            </a:r>
            <a:r>
              <a:rPr lang="en-US" dirty="0" smtClean="0"/>
              <a:t> Publishing House, [c1862]</a:t>
            </a:r>
          </a:p>
          <a:p>
            <a:pPr algn="l"/>
            <a:r>
              <a:rPr lang="en-US" u="sng" dirty="0" smtClean="0">
                <a:hlinkClick r:id="rId3"/>
              </a:rPr>
              <a:t>http://www.loc.gov/pictures/item/92519554/</a:t>
            </a:r>
            <a:endParaRPr lang="en-US" dirty="0" smtClean="0"/>
          </a:p>
          <a:p>
            <a:pPr algn="l"/>
            <a:endParaRPr lang="en-US" dirty="0"/>
          </a:p>
        </p:txBody>
      </p:sp>
      <p:pic>
        <p:nvPicPr>
          <p:cNvPr id="5" name="panhack" descr="Abraham Lincoln"/>
          <p:cNvPicPr/>
          <p:nvPr/>
        </p:nvPicPr>
        <p:blipFill>
          <a:blip r:embed="rId4" cstate="print"/>
          <a:srcRect/>
          <a:stretch>
            <a:fillRect/>
          </a:stretch>
        </p:blipFill>
        <p:spPr bwMode="auto">
          <a:xfrm>
            <a:off x="0" y="0"/>
            <a:ext cx="44958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800600" y="0"/>
            <a:ext cx="4343400" cy="6858000"/>
          </a:xfrm>
        </p:spPr>
        <p:txBody>
          <a:bodyPr/>
          <a:lstStyle/>
          <a:p>
            <a:pPr algn="l"/>
            <a:r>
              <a:rPr lang="en-US" dirty="0" smtClean="0"/>
              <a:t>*</a:t>
            </a:r>
            <a:r>
              <a:rPr lang="en-US" dirty="0" smtClean="0">
                <a:solidFill>
                  <a:schemeClr val="bg1"/>
                </a:solidFill>
              </a:rPr>
              <a:t>Title: </a:t>
            </a:r>
            <a:r>
              <a:rPr lang="en-US" dirty="0" smtClean="0"/>
              <a:t>Abraham Lincoln statue at the Old District Courthouse, Indiana Ave. between 6th and 7th St., NW, Washington, D.C. </a:t>
            </a:r>
          </a:p>
          <a:p>
            <a:pPr algn="l"/>
            <a:r>
              <a:rPr lang="en-US" dirty="0" smtClean="0">
                <a:solidFill>
                  <a:schemeClr val="bg1"/>
                </a:solidFill>
              </a:rPr>
              <a:t>*Creator(s): </a:t>
            </a:r>
            <a:r>
              <a:rPr lang="en-US" u="sng" dirty="0" err="1" smtClean="0">
                <a:hlinkClick r:id="rId2"/>
              </a:rPr>
              <a:t>Highsmith</a:t>
            </a:r>
            <a:r>
              <a:rPr lang="en-US" u="sng" dirty="0" smtClean="0">
                <a:hlinkClick r:id="rId2"/>
              </a:rPr>
              <a:t>, Carol M., 1946-</a:t>
            </a:r>
            <a:r>
              <a:rPr lang="en-US" dirty="0" smtClean="0"/>
              <a:t>, photographer</a:t>
            </a:r>
          </a:p>
          <a:p>
            <a:pPr algn="l"/>
            <a:r>
              <a:rPr lang="en-US" u="sng" dirty="0" smtClean="0">
                <a:hlinkClick r:id="rId3"/>
              </a:rPr>
              <a:t>http://www.loc.gov/pictures/item/2010641722/</a:t>
            </a:r>
            <a:endParaRPr lang="en-US" dirty="0" smtClean="0"/>
          </a:p>
          <a:p>
            <a:pPr algn="l"/>
            <a:endParaRPr lang="en-US" dirty="0"/>
          </a:p>
        </p:txBody>
      </p:sp>
      <p:pic>
        <p:nvPicPr>
          <p:cNvPr id="5" name="panhack" descr="Abraham Lincoln statue at the Old District Courthouse, Indiana Ave. between 6th and 7th St., NW, Washington, D.C."/>
          <p:cNvPicPr/>
          <p:nvPr/>
        </p:nvPicPr>
        <p:blipFill>
          <a:blip r:embed="rId4" cstate="print"/>
          <a:srcRect/>
          <a:stretch>
            <a:fillRect/>
          </a:stretch>
        </p:blipFill>
        <p:spPr bwMode="auto">
          <a:xfrm>
            <a:off x="0" y="0"/>
            <a:ext cx="4724400" cy="6858000"/>
          </a:xfrm>
          <a:prstGeom prst="rect">
            <a:avLst/>
          </a:prstGeom>
          <a:noFill/>
          <a:ln w="9525">
            <a:noFill/>
            <a:miter lim="800000"/>
            <a:headEnd/>
            <a:tailEnd/>
          </a:ln>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TotalTime>
  <Words>298</Words>
  <Application>Microsoft Office PowerPoint</Application>
  <PresentationFormat>On-screen Show (4:3)</PresentationFormat>
  <Paragraphs>74</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Apex</vt:lpstr>
      <vt:lpstr>Abraham Lincoln</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Abraham Lincoln</dc:title>
  <dc:creator>Windows User</dc:creator>
  <cp:lastModifiedBy>Windows User</cp:lastModifiedBy>
  <cp:revision>7</cp:revision>
  <dcterms:created xsi:type="dcterms:W3CDTF">2012-11-20T15:03:00Z</dcterms:created>
  <dcterms:modified xsi:type="dcterms:W3CDTF">2012-11-27T14:49:52Z</dcterms:modified>
</cp:coreProperties>
</file>